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405" r:id="rId1"/>
  </p:sldMasterIdLst>
  <p:notesMasterIdLst>
    <p:notesMasterId r:id="rId93"/>
  </p:notesMasterIdLst>
  <p:handoutMasterIdLst>
    <p:handoutMasterId r:id="rId94"/>
  </p:handoutMasterIdLst>
  <p:sldIdLst>
    <p:sldId id="274" r:id="rId2"/>
    <p:sldId id="365" r:id="rId3"/>
    <p:sldId id="443" r:id="rId4"/>
    <p:sldId id="366" r:id="rId5"/>
    <p:sldId id="792" r:id="rId6"/>
    <p:sldId id="380" r:id="rId7"/>
    <p:sldId id="368" r:id="rId8"/>
    <p:sldId id="908" r:id="rId9"/>
    <p:sldId id="909" r:id="rId10"/>
    <p:sldId id="257" r:id="rId11"/>
    <p:sldId id="910" r:id="rId12"/>
    <p:sldId id="265" r:id="rId13"/>
    <p:sldId id="875" r:id="rId14"/>
    <p:sldId id="565" r:id="rId15"/>
    <p:sldId id="976" r:id="rId16"/>
    <p:sldId id="275" r:id="rId17"/>
    <p:sldId id="930" r:id="rId18"/>
    <p:sldId id="1008" r:id="rId19"/>
    <p:sldId id="914" r:id="rId20"/>
    <p:sldId id="1001" r:id="rId21"/>
    <p:sldId id="1000" r:id="rId22"/>
    <p:sldId id="982" r:id="rId23"/>
    <p:sldId id="983" r:id="rId24"/>
    <p:sldId id="999" r:id="rId25"/>
    <p:sldId id="981" r:id="rId26"/>
    <p:sldId id="951" r:id="rId27"/>
    <p:sldId id="977" r:id="rId28"/>
    <p:sldId id="884" r:id="rId29"/>
    <p:sldId id="978" r:id="rId30"/>
    <p:sldId id="979" r:id="rId31"/>
    <p:sldId id="952" r:id="rId32"/>
    <p:sldId id="980" r:id="rId33"/>
    <p:sldId id="954" r:id="rId34"/>
    <p:sldId id="1002" r:id="rId35"/>
    <p:sldId id="1003" r:id="rId36"/>
    <p:sldId id="886" r:id="rId37"/>
    <p:sldId id="956" r:id="rId38"/>
    <p:sldId id="984" r:id="rId39"/>
    <p:sldId id="527" r:id="rId40"/>
    <p:sldId id="494" r:id="rId41"/>
    <p:sldId id="763" r:id="rId42"/>
    <p:sldId id="985" r:id="rId43"/>
    <p:sldId id="986" r:id="rId44"/>
    <p:sldId id="967" r:id="rId45"/>
    <p:sldId id="987" r:id="rId46"/>
    <p:sldId id="989" r:id="rId47"/>
    <p:sldId id="990" r:id="rId48"/>
    <p:sldId id="991" r:id="rId49"/>
    <p:sldId id="993" r:id="rId50"/>
    <p:sldId id="996" r:id="rId51"/>
    <p:sldId id="995" r:id="rId52"/>
    <p:sldId id="994" r:id="rId53"/>
    <p:sldId id="783" r:id="rId54"/>
    <p:sldId id="958" r:id="rId55"/>
    <p:sldId id="960" r:id="rId56"/>
    <p:sldId id="997" r:id="rId57"/>
    <p:sldId id="959" r:id="rId58"/>
    <p:sldId id="361" r:id="rId59"/>
    <p:sldId id="799" r:id="rId60"/>
    <p:sldId id="812" r:id="rId61"/>
    <p:sldId id="813" r:id="rId62"/>
    <p:sldId id="717" r:id="rId63"/>
    <p:sldId id="941" r:id="rId64"/>
    <p:sldId id="942" r:id="rId65"/>
    <p:sldId id="943" r:id="rId66"/>
    <p:sldId id="944" r:id="rId67"/>
    <p:sldId id="949" r:id="rId68"/>
    <p:sldId id="946" r:id="rId69"/>
    <p:sldId id="945" r:id="rId70"/>
    <p:sldId id="947" r:id="rId71"/>
    <p:sldId id="779" r:id="rId72"/>
    <p:sldId id="643" r:id="rId73"/>
    <p:sldId id="760" r:id="rId74"/>
    <p:sldId id="759" r:id="rId75"/>
    <p:sldId id="758" r:id="rId76"/>
    <p:sldId id="757" r:id="rId77"/>
    <p:sldId id="803" r:id="rId78"/>
    <p:sldId id="874" r:id="rId79"/>
    <p:sldId id="822" r:id="rId80"/>
    <p:sldId id="821" r:id="rId81"/>
    <p:sldId id="1004" r:id="rId82"/>
    <p:sldId id="1005" r:id="rId83"/>
    <p:sldId id="1006" r:id="rId84"/>
    <p:sldId id="1007" r:id="rId85"/>
    <p:sldId id="892" r:id="rId86"/>
    <p:sldId id="998" r:id="rId87"/>
    <p:sldId id="966" r:id="rId88"/>
    <p:sldId id="646" r:id="rId89"/>
    <p:sldId id="895" r:id="rId90"/>
    <p:sldId id="648" r:id="rId91"/>
    <p:sldId id="650" r:id="rId92"/>
  </p:sldIdLst>
  <p:sldSz cx="9144000" cy="6858000" type="screen4x3"/>
  <p:notesSz cx="6805613" cy="99441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02">
          <p15:clr>
            <a:srgbClr val="A4A3A4"/>
          </p15:clr>
        </p15:guide>
        <p15:guide id="2" pos="575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1" userDrawn="1">
          <p15:clr>
            <a:srgbClr val="A4A3A4"/>
          </p15:clr>
        </p15:guide>
        <p15:guide id="2" pos="2203" userDrawn="1">
          <p15:clr>
            <a:srgbClr val="A4A3A4"/>
          </p15:clr>
        </p15:guide>
        <p15:guide id="3" orient="horz" pos="3131" userDrawn="1">
          <p15:clr>
            <a:srgbClr val="A4A3A4"/>
          </p15:clr>
        </p15:guide>
        <p15:guide id="4" pos="2129" userDrawn="1">
          <p15:clr>
            <a:srgbClr val="A4A3A4"/>
          </p15:clr>
        </p15:guide>
        <p15:guide id="5" orient="horz" pos="3223" userDrawn="1">
          <p15:clr>
            <a:srgbClr val="A4A3A4"/>
          </p15:clr>
        </p15:guide>
        <p15:guide id="6" orient="horz" pos="3132" userDrawn="1">
          <p15:clr>
            <a:srgbClr val="A4A3A4"/>
          </p15:clr>
        </p15:guide>
        <p15:guide id="7" pos="2220" userDrawn="1">
          <p15:clr>
            <a:srgbClr val="A4A3A4"/>
          </p15:clr>
        </p15:guide>
        <p15:guide id="8" pos="214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FF"/>
    <a:srgbClr val="FFFF00"/>
    <a:srgbClr val="000066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309" autoAdjust="0"/>
    <p:restoredTop sz="93366" autoAdjust="0"/>
  </p:normalViewPr>
  <p:slideViewPr>
    <p:cSldViewPr snapToObjects="1">
      <p:cViewPr varScale="1">
        <p:scale>
          <a:sx n="81" d="100"/>
          <a:sy n="81" d="100"/>
        </p:scale>
        <p:origin x="1190" y="58"/>
      </p:cViewPr>
      <p:guideLst>
        <p:guide orient="horz" pos="1402"/>
        <p:guide pos="5759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96" d="100"/>
        <a:sy n="96" d="100"/>
      </p:scale>
      <p:origin x="0" y="0"/>
    </p:cViewPr>
  </p:sorterViewPr>
  <p:notesViewPr>
    <p:cSldViewPr snapToObjects="1">
      <p:cViewPr varScale="1">
        <p:scale>
          <a:sx n="61" d="100"/>
          <a:sy n="61" d="100"/>
        </p:scale>
        <p:origin x="3254" y="62"/>
      </p:cViewPr>
      <p:guideLst>
        <p:guide orient="horz" pos="3221"/>
        <p:guide pos="2203"/>
        <p:guide orient="horz" pos="3131"/>
        <p:guide pos="2129"/>
        <p:guide orient="horz" pos="3223"/>
        <p:guide orient="horz" pos="3132"/>
        <p:guide pos="2220"/>
        <p:guide pos="2144"/>
      </p:guideLst>
    </p:cSldViewPr>
  </p:notesViewPr>
  <p:gridSpacing cx="45005" cy="45005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notesMaster" Target="notesMasters/notesMaster1.xml"/><Relationship Id="rId98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9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trohmaierW\Desktop\Meine%20Arbeiten\Privat\Feuerwehr%20Oberhaag\Wehrversammlung\Wehrversammlung%202026\grafik_wehrversammlung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AT"/>
              <a:t>Tätigkeiten 2025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C00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F66C-4B98-90AE-69A68121300E}"/>
              </c:ext>
            </c:extLst>
          </c:dPt>
          <c:dPt>
            <c:idx val="1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F66C-4B98-90AE-69A68121300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F66C-4B98-90AE-69A68121300E}"/>
              </c:ext>
            </c:extLst>
          </c:dPt>
          <c:dLbls>
            <c:dLbl>
              <c:idx val="1"/>
              <c:layout>
                <c:manualLayout>
                  <c:x val="1.1449037620297463E-2"/>
                  <c:y val="-1.2343248760571595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66C-4B98-90AE-69A68121300E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Tabelle1!$A$20:$A$22</c:f>
              <c:strCache>
                <c:ptCount val="3"/>
                <c:pt idx="0">
                  <c:v>Einsätze</c:v>
                </c:pt>
                <c:pt idx="1">
                  <c:v>Übungen</c:v>
                </c:pt>
                <c:pt idx="2">
                  <c:v>Tätigkeiten</c:v>
                </c:pt>
              </c:strCache>
            </c:strRef>
          </c:cat>
          <c:val>
            <c:numRef>
              <c:f>Tabelle1!$B$20:$B$22</c:f>
              <c:numCache>
                <c:formatCode>General</c:formatCode>
                <c:ptCount val="3"/>
                <c:pt idx="0">
                  <c:v>70</c:v>
                </c:pt>
                <c:pt idx="1">
                  <c:v>8</c:v>
                </c:pt>
                <c:pt idx="2">
                  <c:v>253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66C-4B98-90AE-69A68121300E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294015222900355"/>
          <c:y val="0.47045900893582454"/>
          <c:w val="0.15921938209420158"/>
          <c:h val="0.23636588139723799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3"/>
            <a:ext cx="2950017" cy="496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46" tIns="46222" rIns="92446" bIns="46222" numCol="1" anchor="t" anchorCtr="0" compatLnSpc="1">
            <a:prstTxWarp prst="textNoShape">
              <a:avLst/>
            </a:prstTxWarp>
          </a:bodyPr>
          <a:lstStyle>
            <a:lvl1pPr defTabSz="925358">
              <a:spcBef>
                <a:spcPct val="0"/>
              </a:spcBef>
              <a:buClrTx/>
              <a:buSzTx/>
              <a:buFontTx/>
              <a:buNone/>
              <a:defRPr sz="1400">
                <a:effectLst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5600" y="3"/>
            <a:ext cx="2950017" cy="496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46" tIns="46222" rIns="92446" bIns="46222" numCol="1" anchor="t" anchorCtr="0" compatLnSpc="1">
            <a:prstTxWarp prst="textNoShape">
              <a:avLst/>
            </a:prstTxWarp>
          </a:bodyPr>
          <a:lstStyle>
            <a:lvl1pPr algn="r" defTabSz="925358">
              <a:spcBef>
                <a:spcPct val="0"/>
              </a:spcBef>
              <a:buClrTx/>
              <a:buSzTx/>
              <a:buFontTx/>
              <a:buNone/>
              <a:defRPr sz="1400">
                <a:effectLst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604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2" y="9447930"/>
            <a:ext cx="2950017" cy="496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46" tIns="46222" rIns="92446" bIns="46222" numCol="1" anchor="b" anchorCtr="0" compatLnSpc="1">
            <a:prstTxWarp prst="textNoShape">
              <a:avLst/>
            </a:prstTxWarp>
          </a:bodyPr>
          <a:lstStyle>
            <a:lvl1pPr defTabSz="925358">
              <a:spcBef>
                <a:spcPct val="0"/>
              </a:spcBef>
              <a:buClrTx/>
              <a:buSzTx/>
              <a:buFontTx/>
              <a:buNone/>
              <a:defRPr sz="1400">
                <a:effectLst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604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5600" y="9447930"/>
            <a:ext cx="2950017" cy="496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46" tIns="46222" rIns="92446" bIns="46222" numCol="1" anchor="b" anchorCtr="0" compatLnSpc="1">
            <a:prstTxWarp prst="textNoShape">
              <a:avLst/>
            </a:prstTxWarp>
          </a:bodyPr>
          <a:lstStyle>
            <a:lvl1pPr algn="r" defTabSz="925358">
              <a:spcBef>
                <a:spcPct val="0"/>
              </a:spcBef>
              <a:buClrTx/>
              <a:buSzTx/>
              <a:buFontTx/>
              <a:buNone/>
              <a:defRPr sz="1400">
                <a:effectLst/>
              </a:defRPr>
            </a:lvl1pPr>
          </a:lstStyle>
          <a:p>
            <a:pPr>
              <a:defRPr/>
            </a:pPr>
            <a:fld id="{03D96E8A-9BAE-48D4-ADD5-1E33498406BB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508481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3"/>
            <a:ext cx="2950017" cy="496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46" tIns="46222" rIns="92446" bIns="46222" numCol="1" anchor="t" anchorCtr="0" compatLnSpc="1">
            <a:prstTxWarp prst="textNoShape">
              <a:avLst/>
            </a:prstTxWarp>
          </a:bodyPr>
          <a:lstStyle>
            <a:lvl1pPr defTabSz="925358">
              <a:spcBef>
                <a:spcPct val="0"/>
              </a:spcBef>
              <a:buClrTx/>
              <a:buSzTx/>
              <a:buFontTx/>
              <a:buNone/>
              <a:defRPr sz="1400">
                <a:effectLst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5600" y="3"/>
            <a:ext cx="2950017" cy="496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46" tIns="46222" rIns="92446" bIns="46222" numCol="1" anchor="t" anchorCtr="0" compatLnSpc="1">
            <a:prstTxWarp prst="textNoShape">
              <a:avLst/>
            </a:prstTxWarp>
          </a:bodyPr>
          <a:lstStyle>
            <a:lvl1pPr algn="r" defTabSz="925358">
              <a:spcBef>
                <a:spcPct val="0"/>
              </a:spcBef>
              <a:buClrTx/>
              <a:buSzTx/>
              <a:buFontTx/>
              <a:buNone/>
              <a:defRPr sz="1400">
                <a:effectLst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819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9163" y="749300"/>
            <a:ext cx="4967287" cy="3725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7201" y="4726353"/>
            <a:ext cx="4991215" cy="4475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46" tIns="46222" rIns="92446" bIns="4622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dirty="0"/>
              <a:t>Klicken Sie, um die Formate des Vorlagentextes zu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</a:p>
        </p:txBody>
      </p:sp>
      <p:sp>
        <p:nvSpPr>
          <p:cNvPr id="491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447930"/>
            <a:ext cx="2950017" cy="496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46" tIns="46222" rIns="92446" bIns="46222" numCol="1" anchor="b" anchorCtr="0" compatLnSpc="1">
            <a:prstTxWarp prst="textNoShape">
              <a:avLst/>
            </a:prstTxWarp>
          </a:bodyPr>
          <a:lstStyle>
            <a:lvl1pPr defTabSz="925358">
              <a:spcBef>
                <a:spcPct val="0"/>
              </a:spcBef>
              <a:buClrTx/>
              <a:buSzTx/>
              <a:buFontTx/>
              <a:buNone/>
              <a:defRPr sz="1400">
                <a:effectLst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491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5600" y="9447930"/>
            <a:ext cx="2950017" cy="496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46" tIns="46222" rIns="92446" bIns="46222" numCol="1" anchor="b" anchorCtr="0" compatLnSpc="1">
            <a:prstTxWarp prst="textNoShape">
              <a:avLst/>
            </a:prstTxWarp>
          </a:bodyPr>
          <a:lstStyle>
            <a:lvl1pPr algn="r" defTabSz="925358">
              <a:spcBef>
                <a:spcPct val="0"/>
              </a:spcBef>
              <a:buClrTx/>
              <a:buSzTx/>
              <a:buFontTx/>
              <a:buNone/>
              <a:defRPr sz="1400">
                <a:effectLst/>
              </a:defRPr>
            </a:lvl1pPr>
          </a:lstStyle>
          <a:p>
            <a:pPr>
              <a:defRPr/>
            </a:pPr>
            <a:fld id="{45AE859F-CEE6-4EE3-AF57-C34C028E8D50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0950373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7646"/>
            <a:fld id="{9286CB8E-DC05-4A7A-8425-EA32371A0192}" type="slidenum">
              <a:rPr lang="de-DE" altLang="de-DE" smtClean="0"/>
              <a:pPr defTabSz="917646"/>
              <a:t>1</a:t>
            </a:fld>
            <a:endParaRPr lang="de-DE" altLang="de-DE" dirty="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altLang="de-DE" dirty="0"/>
          </a:p>
        </p:txBody>
      </p:sp>
      <p:sp>
        <p:nvSpPr>
          <p:cNvPr id="2" name="Rechteck 1"/>
          <p:cNvSpPr/>
          <p:nvPr/>
        </p:nvSpPr>
        <p:spPr>
          <a:xfrm>
            <a:off x="2765342" y="4715220"/>
            <a:ext cx="1840472" cy="1651080"/>
          </a:xfrm>
          <a:prstGeom prst="rect">
            <a:avLst/>
          </a:prstGeom>
        </p:spPr>
        <p:txBody>
          <a:bodyPr wrap="none" lIns="88712" tIns="44356" rIns="88712" bIns="44356">
            <a:spAutoFit/>
          </a:bodyPr>
          <a:lstStyle/>
          <a:p>
            <a:pPr marL="776231" lvl="1" indent="-332671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/>
            </a:pPr>
            <a:r>
              <a:rPr lang="de-DE" sz="1700" kern="0" dirty="0">
                <a:solidFill>
                  <a:schemeClr val="tx1">
                    <a:lumMod val="65000"/>
                    <a:lumOff val="35000"/>
                  </a:schemeClr>
                </a:solidFill>
                <a:sym typeface="Wingdings" pitchFamily="2" charset="2"/>
              </a:rPr>
              <a:t>€ 2300,00</a:t>
            </a:r>
          </a:p>
          <a:p>
            <a:pPr marL="776231" lvl="1" indent="-332671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/>
            </a:pPr>
            <a:endParaRPr lang="de-DE" sz="1700" kern="0" dirty="0">
              <a:solidFill>
                <a:schemeClr val="tx1">
                  <a:lumMod val="65000"/>
                  <a:lumOff val="35000"/>
                </a:schemeClr>
              </a:solidFill>
              <a:sym typeface="Wingdings" pitchFamily="2" charset="2"/>
            </a:endParaRPr>
          </a:p>
          <a:p>
            <a:pPr marL="776231" lvl="1" indent="-332671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/>
            </a:pPr>
            <a:endParaRPr lang="de-DE" sz="1700" kern="0" dirty="0">
              <a:solidFill>
                <a:schemeClr val="tx1">
                  <a:lumMod val="65000"/>
                  <a:lumOff val="35000"/>
                </a:schemeClr>
              </a:solidFill>
              <a:sym typeface="Wingdings" pitchFamily="2" charset="2"/>
            </a:endParaRPr>
          </a:p>
          <a:p>
            <a:pPr marL="776231" lvl="1" indent="-332671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/>
            </a:pPr>
            <a:endParaRPr lang="de-DE" sz="1700" kern="0" dirty="0">
              <a:solidFill>
                <a:schemeClr val="tx1">
                  <a:lumMod val="65000"/>
                  <a:lumOff val="35000"/>
                </a:schemeClr>
              </a:solidFill>
              <a:sym typeface="Wingdings" pitchFamily="2" charset="2"/>
            </a:endParaRPr>
          </a:p>
          <a:p>
            <a:pPr marL="776231" lvl="1" indent="-332671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/>
            </a:pPr>
            <a:endParaRPr lang="de-DE" sz="1700" kern="0" dirty="0">
              <a:solidFill>
                <a:schemeClr val="tx1">
                  <a:lumMod val="65000"/>
                  <a:lumOff val="35000"/>
                </a:schemeClr>
              </a:solidFill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1058568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7646"/>
            <a:fld id="{D6C6BA53-A468-4EA8-B7B6-2B561DB00836}" type="slidenum">
              <a:rPr lang="de-DE" altLang="de-DE" smtClean="0"/>
              <a:pPr defTabSz="917646"/>
              <a:t>10</a:t>
            </a:fld>
            <a:endParaRPr lang="de-DE" altLang="de-DE" dirty="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2330519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7646"/>
            <a:fld id="{D6C6BA53-A468-4EA8-B7B6-2B561DB00836}" type="slidenum">
              <a:rPr lang="de-DE" altLang="de-DE" smtClean="0"/>
              <a:pPr defTabSz="917646"/>
              <a:t>11</a:t>
            </a:fld>
            <a:endParaRPr lang="de-DE" altLang="de-DE" dirty="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3522788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7646"/>
            <a:fld id="{FDD81541-9E0B-4A10-9772-30E0E318C0D9}" type="slidenum">
              <a:rPr lang="de-DE" altLang="de-DE" smtClean="0"/>
              <a:pPr defTabSz="917646"/>
              <a:t>12</a:t>
            </a:fld>
            <a:endParaRPr lang="de-DE" altLang="de-DE" dirty="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4716340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7646"/>
            <a:fld id="{FDD81541-9E0B-4A10-9772-30E0E318C0D9}" type="slidenum">
              <a:rPr lang="de-DE" altLang="de-DE" smtClean="0"/>
              <a:pPr defTabSz="917646"/>
              <a:t>13</a:t>
            </a:fld>
            <a:endParaRPr lang="de-DE" altLang="de-DE" dirty="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5816845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7646"/>
            <a:fld id="{03FA095F-D59B-48FE-A59B-742EE077563C}" type="slidenum">
              <a:rPr lang="de-DE" altLang="de-DE" smtClean="0"/>
              <a:pPr defTabSz="917646"/>
              <a:t>14</a:t>
            </a:fld>
            <a:endParaRPr lang="de-DE" altLang="de-DE" dirty="0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40974083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C30F06-B86E-E2C7-7740-743C3E2A72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>
            <a:extLst>
              <a:ext uri="{FF2B5EF4-FFF2-40B4-BE49-F238E27FC236}">
                <a16:creationId xmlns:a16="http://schemas.microsoft.com/office/drawing/2014/main" id="{CD237D1A-AE12-0AC2-FAA4-1D07F80C6C4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7646"/>
            <a:fld id="{03FA095F-D59B-48FE-A59B-742EE077563C}" type="slidenum">
              <a:rPr lang="de-DE" altLang="de-DE" smtClean="0"/>
              <a:pPr defTabSz="917646"/>
              <a:t>15</a:t>
            </a:fld>
            <a:endParaRPr lang="de-DE" altLang="de-DE" dirty="0"/>
          </a:p>
        </p:txBody>
      </p:sp>
      <p:sp>
        <p:nvSpPr>
          <p:cNvPr id="95235" name="Rectangle 2">
            <a:extLst>
              <a:ext uri="{FF2B5EF4-FFF2-40B4-BE49-F238E27FC236}">
                <a16:creationId xmlns:a16="http://schemas.microsoft.com/office/drawing/2014/main" id="{061D274A-683C-DAF1-8F16-9370FC4D1BB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>
            <a:extLst>
              <a:ext uri="{FF2B5EF4-FFF2-40B4-BE49-F238E27FC236}">
                <a16:creationId xmlns:a16="http://schemas.microsoft.com/office/drawing/2014/main" id="{D19E49A3-9441-AFC0-9A4C-6C75C58FC2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41277466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7646"/>
            <a:fld id="{1BF892B0-8C38-4FFD-9349-D2E88FD38DB2}" type="slidenum">
              <a:rPr lang="de-DE" altLang="de-DE" smtClean="0"/>
              <a:pPr defTabSz="917646"/>
              <a:t>16</a:t>
            </a:fld>
            <a:endParaRPr lang="de-DE" altLang="de-DE" dirty="0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AT" altLang="de-DE" dirty="0"/>
          </a:p>
        </p:txBody>
      </p:sp>
    </p:spTree>
    <p:extLst>
      <p:ext uri="{BB962C8B-B14F-4D97-AF65-F5344CB8AC3E}">
        <p14:creationId xmlns:p14="http://schemas.microsoft.com/office/powerpoint/2010/main" val="42813765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7646"/>
            <a:fld id="{48E0668E-F3BD-45CD-9915-84DB292ABDF3}" type="slidenum">
              <a:rPr lang="de-DE" altLang="de-DE" smtClean="0"/>
              <a:pPr defTabSz="917646"/>
              <a:t>17</a:t>
            </a:fld>
            <a:endParaRPr lang="de-DE" altLang="de-DE" dirty="0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0304725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C205CC-E7EA-0140-9A3F-5E1542E9A9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>
            <a:extLst>
              <a:ext uri="{FF2B5EF4-FFF2-40B4-BE49-F238E27FC236}">
                <a16:creationId xmlns:a16="http://schemas.microsoft.com/office/drawing/2014/main" id="{64964216-F5F4-85EA-F3A3-A3EC9E186D8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7646"/>
            <a:fld id="{48E0668E-F3BD-45CD-9915-84DB292ABDF3}" type="slidenum">
              <a:rPr lang="de-DE" altLang="de-DE" smtClean="0"/>
              <a:pPr defTabSz="917646"/>
              <a:t>18</a:t>
            </a:fld>
            <a:endParaRPr lang="de-DE" altLang="de-DE" dirty="0"/>
          </a:p>
        </p:txBody>
      </p:sp>
      <p:sp>
        <p:nvSpPr>
          <p:cNvPr id="96259" name="Rectangle 2">
            <a:extLst>
              <a:ext uri="{FF2B5EF4-FFF2-40B4-BE49-F238E27FC236}">
                <a16:creationId xmlns:a16="http://schemas.microsoft.com/office/drawing/2014/main" id="{D39B995B-FF7F-465E-9BAD-D85C91E5E22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>
            <a:extLst>
              <a:ext uri="{FF2B5EF4-FFF2-40B4-BE49-F238E27FC236}">
                <a16:creationId xmlns:a16="http://schemas.microsoft.com/office/drawing/2014/main" id="{77616831-591B-D062-FA46-59B740819A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7961502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7646"/>
            <a:fld id="{48E0668E-F3BD-45CD-9915-84DB292ABDF3}" type="slidenum">
              <a:rPr lang="de-DE" altLang="de-DE" smtClean="0"/>
              <a:pPr defTabSz="917646"/>
              <a:t>19</a:t>
            </a:fld>
            <a:endParaRPr lang="de-DE" altLang="de-DE" dirty="0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6138559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7646"/>
            <a:fld id="{3CED2EB0-5451-4747-8DF8-75314A594D4E}" type="slidenum">
              <a:rPr lang="de-DE" altLang="de-DE" smtClean="0"/>
              <a:pPr defTabSz="917646"/>
              <a:t>2</a:t>
            </a:fld>
            <a:endParaRPr lang="de-DE" altLang="de-DE" dirty="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defTabSz="883395" eaLnBrk="1" hangingPunct="1">
              <a:defRPr/>
            </a:pPr>
            <a:r>
              <a:rPr lang="de-DE" altLang="de-DE" dirty="0"/>
              <a:t>Geschätzter Herr Bürgermeister, meine sehr geehrten Herren</a:t>
            </a:r>
          </a:p>
          <a:p>
            <a:pPr defTabSz="883395" eaLnBrk="1" hangingPunct="1">
              <a:defRPr/>
            </a:pPr>
            <a:r>
              <a:rPr lang="de-DE" altLang="de-DE" dirty="0"/>
              <a:t>vom Bereichsfeuerwehrausschuß </a:t>
            </a:r>
          </a:p>
          <a:p>
            <a:pPr defTabSz="883395" eaLnBrk="1" hangingPunct="1">
              <a:defRPr/>
            </a:pPr>
            <a:r>
              <a:rPr lang="de-DE" altLang="de-DE" dirty="0"/>
              <a:t>Werte</a:t>
            </a:r>
            <a:r>
              <a:rPr lang="de-DE" altLang="de-DE" baseline="0" dirty="0"/>
              <a:t> Ehrengäste</a:t>
            </a:r>
            <a:endParaRPr lang="de-DE" altLang="de-DE" dirty="0"/>
          </a:p>
          <a:p>
            <a:pPr defTabSz="883395" eaLnBrk="1" hangingPunct="1">
              <a:defRPr/>
            </a:pPr>
            <a:r>
              <a:rPr lang="de-DE" altLang="de-DE" dirty="0"/>
              <a:t>liebe Feuerwehrkameradinen</a:t>
            </a:r>
          </a:p>
          <a:p>
            <a:pPr defTabSz="883395" eaLnBrk="1" hangingPunct="1">
              <a:defRPr/>
            </a:pPr>
            <a:r>
              <a:rPr lang="de-DE" altLang="de-DE" dirty="0"/>
              <a:t>und Kameraden,</a:t>
            </a:r>
          </a:p>
          <a:p>
            <a:pPr defTabSz="883395" eaLnBrk="1" hangingPunct="1">
              <a:defRPr/>
            </a:pPr>
            <a:r>
              <a:rPr lang="de-DE" altLang="de-DE" dirty="0"/>
              <a:t>Ich darf Euch zu unserer Jahreswehrversammlung </a:t>
            </a:r>
          </a:p>
          <a:p>
            <a:pPr defTabSz="883395" eaLnBrk="1" hangingPunct="1">
              <a:defRPr/>
            </a:pPr>
            <a:r>
              <a:rPr lang="de-DE" altLang="de-DE" dirty="0"/>
              <a:t>hier im Gasthof </a:t>
            </a:r>
            <a:r>
              <a:rPr lang="de-DE" altLang="de-DE" dirty="0" err="1"/>
              <a:t>Moosmann</a:t>
            </a:r>
            <a:r>
              <a:rPr lang="de-DE" altLang="de-DE" baseline="0" dirty="0"/>
              <a:t> recht Herzlich begrüßen.</a:t>
            </a:r>
            <a:r>
              <a:rPr lang="de-DE" altLang="de-DE" dirty="0"/>
              <a:t>     </a:t>
            </a:r>
          </a:p>
          <a:p>
            <a:pPr defTabSz="883395" eaLnBrk="1" hangingPunct="1">
              <a:defRPr/>
            </a:pPr>
            <a:endParaRPr lang="de-DE" altLang="de-DE" dirty="0"/>
          </a:p>
          <a:p>
            <a:pPr defTabSz="883395" eaLnBrk="1" hangingPunct="1">
              <a:defRPr/>
            </a:pPr>
            <a:r>
              <a:rPr lang="de-DE" altLang="de-DE" dirty="0"/>
              <a:t>Es freut mich,</a:t>
            </a:r>
            <a:r>
              <a:rPr lang="de-DE" altLang="de-DE" baseline="0" dirty="0"/>
              <a:t> dass ihr dieser Einladung folgen konntet</a:t>
            </a:r>
          </a:p>
          <a:p>
            <a:pPr defTabSz="883395" eaLnBrk="1" hangingPunct="1">
              <a:defRPr/>
            </a:pPr>
            <a:r>
              <a:rPr lang="de-DE" altLang="de-DE" baseline="0" dirty="0"/>
              <a:t>und werde nun einige Ehrengäste einzeln begrüßen.</a:t>
            </a:r>
          </a:p>
          <a:p>
            <a:pPr defTabSz="883395" eaLnBrk="1" hangingPunct="1">
              <a:defRPr/>
            </a:pPr>
            <a:endParaRPr lang="de-DE" altLang="de-DE" baseline="0" dirty="0"/>
          </a:p>
          <a:p>
            <a:pPr defTabSz="883395" eaLnBrk="1" hangingPunct="1">
              <a:defRPr/>
            </a:pPr>
            <a:r>
              <a:rPr lang="de-DE" altLang="de-DE" baseline="0" dirty="0"/>
              <a:t>Herzlich willkommen und schön das du da bist</a:t>
            </a:r>
          </a:p>
          <a:p>
            <a:pPr defTabSz="883395" eaLnBrk="1" hangingPunct="1">
              <a:defRPr/>
            </a:pPr>
            <a:r>
              <a:rPr lang="de-DE" altLang="de-DE" baseline="0" dirty="0"/>
              <a:t>Bereichsfeuerwehrkommandant OBR Josef Krenn.</a:t>
            </a:r>
          </a:p>
          <a:p>
            <a:pPr defTabSz="883395" eaLnBrk="1" hangingPunct="1">
              <a:defRPr/>
            </a:pPr>
            <a:r>
              <a:rPr lang="de-DE" altLang="de-DE" dirty="0"/>
              <a:t>  </a:t>
            </a:r>
          </a:p>
          <a:p>
            <a:pPr defTabSz="883395" eaLnBrk="1" hangingPunct="1">
              <a:defRPr/>
            </a:pPr>
            <a:r>
              <a:rPr lang="de-DE" altLang="de-DE" dirty="0"/>
              <a:t>Jedes</a:t>
            </a:r>
            <a:r>
              <a:rPr lang="de-DE" altLang="de-DE" baseline="0" dirty="0"/>
              <a:t> Jahr ein gern gesehener Gast</a:t>
            </a:r>
          </a:p>
          <a:p>
            <a:pPr defTabSz="883395" eaLnBrk="1" hangingPunct="1">
              <a:defRPr/>
            </a:pPr>
            <a:r>
              <a:rPr lang="de-DE" altLang="de-DE" baseline="0" dirty="0"/>
              <a:t>Begrüßen wir</a:t>
            </a:r>
            <a:r>
              <a:rPr lang="de-DE" altLang="de-DE" dirty="0"/>
              <a:t> unseren Abschnittskommandanten </a:t>
            </a:r>
          </a:p>
          <a:p>
            <a:pPr defTabSz="883395" eaLnBrk="1" hangingPunct="1">
              <a:defRPr/>
            </a:pPr>
            <a:r>
              <a:rPr lang="de-DE" altLang="de-DE" dirty="0"/>
              <a:t>ABI Johann Hammer.</a:t>
            </a:r>
          </a:p>
          <a:p>
            <a:pPr defTabSz="883395" eaLnBrk="1" hangingPunct="1">
              <a:defRPr/>
            </a:pPr>
            <a:endParaRPr lang="de-DE" altLang="de-DE" dirty="0"/>
          </a:p>
          <a:p>
            <a:pPr defTabSz="883395" eaLnBrk="1" hangingPunct="1">
              <a:defRPr/>
            </a:pPr>
            <a:r>
              <a:rPr lang="de-DE" altLang="de-DE" dirty="0"/>
              <a:t>Weiters</a:t>
            </a:r>
            <a:r>
              <a:rPr lang="de-DE" altLang="de-DE" baseline="0" dirty="0"/>
              <a:t> begrüße ich unseren Hausherrn und Feuerwehrkameraden</a:t>
            </a:r>
          </a:p>
          <a:p>
            <a:pPr defTabSz="883395" eaLnBrk="1" hangingPunct="1">
              <a:defRPr/>
            </a:pPr>
            <a:r>
              <a:rPr lang="de-DE" altLang="de-DE" baseline="0" dirty="0"/>
              <a:t>Bürgermeister Ernst Haring,</a:t>
            </a:r>
          </a:p>
          <a:p>
            <a:pPr defTabSz="883395" eaLnBrk="1" hangingPunct="1">
              <a:defRPr/>
            </a:pPr>
            <a:endParaRPr lang="de-DE" altLang="de-DE" baseline="0" dirty="0"/>
          </a:p>
          <a:p>
            <a:pPr defTabSz="883395" eaLnBrk="1" hangingPunct="1">
              <a:defRPr/>
            </a:pPr>
            <a:r>
              <a:rPr lang="de-DE" altLang="de-DE" baseline="0" dirty="0"/>
              <a:t>Auch seinen Stellvertreter Vizebürgermeister Werner Strohmaier</a:t>
            </a:r>
          </a:p>
          <a:p>
            <a:pPr defTabSz="883395" eaLnBrk="1" hangingPunct="1">
              <a:defRPr/>
            </a:pPr>
            <a:r>
              <a:rPr lang="de-DE" altLang="de-DE" dirty="0"/>
              <a:t>gilt</a:t>
            </a:r>
            <a:r>
              <a:rPr lang="de-DE" altLang="de-DE" baseline="0" dirty="0"/>
              <a:t> auch ein herzlicher Gruß.</a:t>
            </a:r>
          </a:p>
          <a:p>
            <a:pPr defTabSz="883395" eaLnBrk="1" hangingPunct="1">
              <a:defRPr/>
            </a:pPr>
            <a:endParaRPr lang="de-DE" altLang="de-DE" baseline="0" dirty="0"/>
          </a:p>
          <a:p>
            <a:pPr defTabSz="883395" eaLnBrk="1" hangingPunct="1">
              <a:defRPr/>
            </a:pPr>
            <a:r>
              <a:rPr lang="de-DE" altLang="de-DE" baseline="0" dirty="0"/>
              <a:t>Herzlich Willkommen heiße ich auch unseren Gemeindekassier</a:t>
            </a:r>
          </a:p>
          <a:p>
            <a:pPr defTabSz="883395" eaLnBrk="1" hangingPunct="1">
              <a:defRPr/>
            </a:pPr>
            <a:r>
              <a:rPr lang="de-DE" altLang="de-DE" baseline="0" dirty="0"/>
              <a:t>Erich Kuntner.</a:t>
            </a:r>
          </a:p>
          <a:p>
            <a:pPr defTabSz="883395" eaLnBrk="1" hangingPunct="1">
              <a:defRPr/>
            </a:pPr>
            <a:endParaRPr lang="de-DE" altLang="de-DE" baseline="0" dirty="0"/>
          </a:p>
          <a:p>
            <a:pPr defTabSz="883395" eaLnBrk="1" hangingPunct="1">
              <a:defRPr/>
            </a:pPr>
            <a:r>
              <a:rPr lang="de-DE" altLang="de-DE" baseline="0" dirty="0"/>
              <a:t>Von der Polizeiinspektion Leutschach darf ich ________________________</a:t>
            </a:r>
          </a:p>
          <a:p>
            <a:pPr defTabSz="883395" eaLnBrk="1" hangingPunct="1">
              <a:defRPr/>
            </a:pPr>
            <a:r>
              <a:rPr lang="de-DE" altLang="de-DE" baseline="0" dirty="0"/>
              <a:t>begrüßen und Danke für die gute Zusammenarbeit.</a:t>
            </a:r>
          </a:p>
          <a:p>
            <a:pPr defTabSz="883395" eaLnBrk="1" hangingPunct="1">
              <a:defRPr/>
            </a:pPr>
            <a:endParaRPr lang="de-DE" altLang="de-DE" baseline="0" dirty="0"/>
          </a:p>
          <a:p>
            <a:pPr defTabSz="883395" eaLnBrk="1" hangingPunct="1">
              <a:defRPr/>
            </a:pPr>
            <a:r>
              <a:rPr lang="de-DE" altLang="de-DE" baseline="0" dirty="0"/>
              <a:t>Einige Gemeinderäte sind auch anwesend das freut mich ganz besonders </a:t>
            </a:r>
          </a:p>
          <a:p>
            <a:pPr defTabSz="883395" eaLnBrk="1" hangingPunct="1">
              <a:defRPr/>
            </a:pPr>
            <a:r>
              <a:rPr lang="de-DE" altLang="de-DE" baseline="0" dirty="0"/>
              <a:t>und darf sie nun on Block begrüßen</a:t>
            </a:r>
          </a:p>
          <a:p>
            <a:pPr defTabSz="883395" eaLnBrk="1" hangingPunct="1">
              <a:defRPr/>
            </a:pPr>
            <a:endParaRPr lang="de-DE" altLang="de-DE" baseline="0" dirty="0"/>
          </a:p>
          <a:p>
            <a:pPr defTabSz="883395" eaLnBrk="1" hangingPunct="1">
              <a:defRPr/>
            </a:pPr>
            <a:r>
              <a:rPr lang="de-DE" altLang="de-DE" baseline="0" dirty="0"/>
              <a:t>Johann Löscher, _________________________________________</a:t>
            </a:r>
          </a:p>
          <a:p>
            <a:pPr defTabSz="883395" eaLnBrk="1" hangingPunct="1">
              <a:defRPr/>
            </a:pPr>
            <a:r>
              <a:rPr lang="de-DE" altLang="de-DE" baseline="0" dirty="0"/>
              <a:t>_______________________________________________________</a:t>
            </a:r>
          </a:p>
          <a:p>
            <a:pPr defTabSz="883395" eaLnBrk="1" hangingPunct="1">
              <a:defRPr/>
            </a:pPr>
            <a:r>
              <a:rPr lang="de-DE" altLang="de-DE" baseline="0" dirty="0"/>
              <a:t>schön das ihr da seid.</a:t>
            </a:r>
          </a:p>
          <a:p>
            <a:pPr defTabSz="883395" eaLnBrk="1" hangingPunct="1">
              <a:defRPr/>
            </a:pPr>
            <a:endParaRPr lang="de-DE" altLang="de-DE" baseline="0" dirty="0"/>
          </a:p>
          <a:p>
            <a:pPr defTabSz="883395" eaLnBrk="1" hangingPunct="1">
              <a:defRPr/>
            </a:pPr>
            <a:r>
              <a:rPr lang="de-DE" altLang="de-DE" baseline="0" dirty="0"/>
              <a:t>Dem neu gewählten Obmann der Trachtenkapelle Christian Grebien </a:t>
            </a:r>
          </a:p>
          <a:p>
            <a:pPr defTabSz="883395" eaLnBrk="1" hangingPunct="1">
              <a:defRPr/>
            </a:pPr>
            <a:r>
              <a:rPr lang="de-DE" altLang="de-DE" baseline="0" dirty="0"/>
              <a:t>begrüßen wir auch sehr herzlich, und wir werden sicher auch</a:t>
            </a:r>
          </a:p>
          <a:p>
            <a:pPr defTabSz="883395" eaLnBrk="1" hangingPunct="1">
              <a:defRPr/>
            </a:pPr>
            <a:r>
              <a:rPr lang="de-DE" altLang="de-DE" baseline="0" dirty="0"/>
              <a:t>weiterhin gut zusammenarbeiten.</a:t>
            </a:r>
          </a:p>
          <a:p>
            <a:pPr defTabSz="883395" eaLnBrk="1" hangingPunct="1">
              <a:defRPr/>
            </a:pPr>
            <a:endParaRPr lang="de-DE" altLang="de-DE" baseline="0" dirty="0"/>
          </a:p>
          <a:p>
            <a:pPr defTabSz="883395" eaLnBrk="1" hangingPunct="1">
              <a:defRPr/>
            </a:pPr>
            <a:r>
              <a:rPr lang="de-DE" altLang="de-DE" baseline="0" dirty="0"/>
              <a:t>Meinen Feuerwehrkameraden FM Temmel Matthias</a:t>
            </a:r>
          </a:p>
          <a:p>
            <a:pPr defTabSz="883395" eaLnBrk="1" hangingPunct="1">
              <a:defRPr/>
            </a:pPr>
            <a:r>
              <a:rPr lang="de-DE" altLang="de-DE" baseline="0" dirty="0"/>
              <a:t>Begrüße ich als Obmann der Landjugend</a:t>
            </a:r>
          </a:p>
          <a:p>
            <a:pPr defTabSz="883395" eaLnBrk="1" hangingPunct="1">
              <a:defRPr/>
            </a:pPr>
            <a:r>
              <a:rPr lang="de-DE" altLang="de-DE" baseline="0" dirty="0"/>
              <a:t>Oberhaag auch sehr herzlich.</a:t>
            </a:r>
          </a:p>
          <a:p>
            <a:pPr defTabSz="883395" eaLnBrk="1" hangingPunct="1">
              <a:defRPr/>
            </a:pPr>
            <a:r>
              <a:rPr lang="de-DE" altLang="de-DE" baseline="0" dirty="0"/>
              <a:t>____________________________________________________</a:t>
            </a:r>
          </a:p>
          <a:p>
            <a:pPr defTabSz="883395" eaLnBrk="1" hangingPunct="1">
              <a:defRPr/>
            </a:pPr>
            <a:r>
              <a:rPr lang="de-DE" altLang="de-DE" baseline="0" dirty="0"/>
              <a:t>____________________________________________________</a:t>
            </a:r>
          </a:p>
          <a:p>
            <a:pPr defTabSz="883395" eaLnBrk="1" hangingPunct="1">
              <a:defRPr/>
            </a:pPr>
            <a:endParaRPr lang="de-DE" altLang="de-DE" baseline="0" dirty="0"/>
          </a:p>
          <a:p>
            <a:pPr defTabSz="883395" eaLnBrk="1" hangingPunct="1">
              <a:defRPr/>
            </a:pPr>
            <a:r>
              <a:rPr lang="de-DE" altLang="de-DE" baseline="0" dirty="0"/>
              <a:t>Endschuldigt haben sich:</a:t>
            </a:r>
          </a:p>
          <a:p>
            <a:pPr defTabSz="883395" eaLnBrk="1" hangingPunct="1">
              <a:defRPr/>
            </a:pPr>
            <a:r>
              <a:rPr lang="de-DE" altLang="de-DE" baseline="0" dirty="0"/>
              <a:t>OBI a.D. </a:t>
            </a:r>
            <a:r>
              <a:rPr lang="de-DE" altLang="de-DE" baseline="0" dirty="0" err="1"/>
              <a:t>Krottmaier</a:t>
            </a:r>
            <a:r>
              <a:rPr lang="de-DE" altLang="de-DE" baseline="0" dirty="0"/>
              <a:t> Walter, FA Dr. Tomberger Ottmar,</a:t>
            </a:r>
          </a:p>
          <a:p>
            <a:pPr defTabSz="883395" eaLnBrk="1" hangingPunct="1">
              <a:defRPr/>
            </a:pPr>
            <a:r>
              <a:rPr lang="de-DE" altLang="de-DE" baseline="0" dirty="0"/>
              <a:t>Die LM Fasching Helmut, Schuster Manfred, Schuster Hannes,</a:t>
            </a:r>
          </a:p>
          <a:p>
            <a:pPr defTabSz="883395" eaLnBrk="1" hangingPunct="1">
              <a:defRPr/>
            </a:pPr>
            <a:r>
              <a:rPr lang="de-DE" altLang="de-DE" baseline="0" dirty="0"/>
              <a:t>Krieger Josef, </a:t>
            </a:r>
            <a:r>
              <a:rPr lang="de-DE" altLang="de-DE" baseline="0" dirty="0" err="1"/>
              <a:t>weiters</a:t>
            </a:r>
            <a:r>
              <a:rPr lang="de-DE" altLang="de-DE" baseline="0" dirty="0"/>
              <a:t> OFM Kröll Josef und OFM Preßnitz Claudia</a:t>
            </a:r>
          </a:p>
          <a:p>
            <a:pPr defTabSz="883395" eaLnBrk="1" hangingPunct="1">
              <a:defRPr/>
            </a:pPr>
            <a:r>
              <a:rPr lang="de-DE" altLang="de-DE" baseline="0" dirty="0"/>
              <a:t>Und PFM Krieger Manuel.</a:t>
            </a:r>
          </a:p>
          <a:p>
            <a:pPr defTabSz="883395" eaLnBrk="1" hangingPunct="1">
              <a:defRPr/>
            </a:pPr>
            <a:endParaRPr lang="de-DE" altLang="de-DE" baseline="0" dirty="0"/>
          </a:p>
          <a:p>
            <a:pPr defTabSz="883395" eaLnBrk="1" hangingPunct="1">
              <a:defRPr/>
            </a:pPr>
            <a:endParaRPr lang="de-DE" altLang="de-DE" baseline="0" dirty="0"/>
          </a:p>
          <a:p>
            <a:pPr defTabSz="883395" eaLnBrk="1" hangingPunct="1">
              <a:defRPr/>
            </a:pPr>
            <a:r>
              <a:rPr lang="de-DE" altLang="de-DE" dirty="0"/>
              <a:t>              </a:t>
            </a:r>
          </a:p>
          <a:p>
            <a:pPr eaLnBrk="1" hangingPunct="1"/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7950878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8EE533-E5E3-8D01-DF1E-6BBCC589B0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>
            <a:extLst>
              <a:ext uri="{FF2B5EF4-FFF2-40B4-BE49-F238E27FC236}">
                <a16:creationId xmlns:a16="http://schemas.microsoft.com/office/drawing/2014/main" id="{40CB1405-1CD0-0467-3920-DE0A2750D1B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7646"/>
            <a:fld id="{48E0668E-F3BD-45CD-9915-84DB292ABDF3}" type="slidenum">
              <a:rPr lang="de-DE" altLang="de-DE" smtClean="0"/>
              <a:pPr defTabSz="917646"/>
              <a:t>20</a:t>
            </a:fld>
            <a:endParaRPr lang="de-DE" altLang="de-DE" dirty="0"/>
          </a:p>
        </p:txBody>
      </p:sp>
      <p:sp>
        <p:nvSpPr>
          <p:cNvPr id="96259" name="Rectangle 2">
            <a:extLst>
              <a:ext uri="{FF2B5EF4-FFF2-40B4-BE49-F238E27FC236}">
                <a16:creationId xmlns:a16="http://schemas.microsoft.com/office/drawing/2014/main" id="{8F7D4B20-5905-F1A8-F5D4-2B29638FF5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>
            <a:extLst>
              <a:ext uri="{FF2B5EF4-FFF2-40B4-BE49-F238E27FC236}">
                <a16:creationId xmlns:a16="http://schemas.microsoft.com/office/drawing/2014/main" id="{40D58119-5B37-18CF-296B-E9F4C94DBA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8489757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BB734A-CD7D-BE89-8D73-076F68FDF4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>
            <a:extLst>
              <a:ext uri="{FF2B5EF4-FFF2-40B4-BE49-F238E27FC236}">
                <a16:creationId xmlns:a16="http://schemas.microsoft.com/office/drawing/2014/main" id="{CC57D308-02FC-7344-E02E-52BD0B86BD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7646"/>
            <a:fld id="{48E0668E-F3BD-45CD-9915-84DB292ABDF3}" type="slidenum">
              <a:rPr lang="de-DE" altLang="de-DE" smtClean="0"/>
              <a:pPr defTabSz="917646"/>
              <a:t>21</a:t>
            </a:fld>
            <a:endParaRPr lang="de-DE" altLang="de-DE" dirty="0"/>
          </a:p>
        </p:txBody>
      </p:sp>
      <p:sp>
        <p:nvSpPr>
          <p:cNvPr id="96259" name="Rectangle 2">
            <a:extLst>
              <a:ext uri="{FF2B5EF4-FFF2-40B4-BE49-F238E27FC236}">
                <a16:creationId xmlns:a16="http://schemas.microsoft.com/office/drawing/2014/main" id="{AFBDE75E-3ECB-27DD-1684-3C1B30BB336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>
            <a:extLst>
              <a:ext uri="{FF2B5EF4-FFF2-40B4-BE49-F238E27FC236}">
                <a16:creationId xmlns:a16="http://schemas.microsoft.com/office/drawing/2014/main" id="{7683A3AD-F4C5-0803-BFF7-F9959D04DF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8228620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F74C8C-A2D2-7CF5-6536-63F26F0464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>
            <a:extLst>
              <a:ext uri="{FF2B5EF4-FFF2-40B4-BE49-F238E27FC236}">
                <a16:creationId xmlns:a16="http://schemas.microsoft.com/office/drawing/2014/main" id="{A4652BF9-D6A3-AC95-1D6B-9AA89968118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7646"/>
            <a:fld id="{48E0668E-F3BD-45CD-9915-84DB292ABDF3}" type="slidenum">
              <a:rPr lang="de-DE" altLang="de-DE" smtClean="0"/>
              <a:pPr defTabSz="917646"/>
              <a:t>22</a:t>
            </a:fld>
            <a:endParaRPr lang="de-DE" altLang="de-DE" dirty="0"/>
          </a:p>
        </p:txBody>
      </p:sp>
      <p:sp>
        <p:nvSpPr>
          <p:cNvPr id="96259" name="Rectangle 2">
            <a:extLst>
              <a:ext uri="{FF2B5EF4-FFF2-40B4-BE49-F238E27FC236}">
                <a16:creationId xmlns:a16="http://schemas.microsoft.com/office/drawing/2014/main" id="{EBB0DD1F-74E1-A0B3-B8A4-B4BDF74152C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>
            <a:extLst>
              <a:ext uri="{FF2B5EF4-FFF2-40B4-BE49-F238E27FC236}">
                <a16:creationId xmlns:a16="http://schemas.microsoft.com/office/drawing/2014/main" id="{CC1C53DF-8E20-3937-464B-3EEB8D2E9F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6190489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9EF1D1-C3D2-9A4F-6AD0-03C7804B7D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>
            <a:extLst>
              <a:ext uri="{FF2B5EF4-FFF2-40B4-BE49-F238E27FC236}">
                <a16:creationId xmlns:a16="http://schemas.microsoft.com/office/drawing/2014/main" id="{383924B0-7021-E836-C6AF-07136A0DC17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7646"/>
            <a:fld id="{48E0668E-F3BD-45CD-9915-84DB292ABDF3}" type="slidenum">
              <a:rPr lang="de-DE" altLang="de-DE" smtClean="0"/>
              <a:pPr defTabSz="917646"/>
              <a:t>23</a:t>
            </a:fld>
            <a:endParaRPr lang="de-DE" altLang="de-DE" dirty="0"/>
          </a:p>
        </p:txBody>
      </p:sp>
      <p:sp>
        <p:nvSpPr>
          <p:cNvPr id="96259" name="Rectangle 2">
            <a:extLst>
              <a:ext uri="{FF2B5EF4-FFF2-40B4-BE49-F238E27FC236}">
                <a16:creationId xmlns:a16="http://schemas.microsoft.com/office/drawing/2014/main" id="{9DD48F5D-E223-2489-7EA4-01871299820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>
            <a:extLst>
              <a:ext uri="{FF2B5EF4-FFF2-40B4-BE49-F238E27FC236}">
                <a16:creationId xmlns:a16="http://schemas.microsoft.com/office/drawing/2014/main" id="{9B847DF1-969C-4E80-A70C-DDA493A081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6466719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674AAB-56F4-605D-D8EA-421BBCDF74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>
            <a:extLst>
              <a:ext uri="{FF2B5EF4-FFF2-40B4-BE49-F238E27FC236}">
                <a16:creationId xmlns:a16="http://schemas.microsoft.com/office/drawing/2014/main" id="{D30A7D9B-B11F-713C-54C9-4517A3E4CB8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7646"/>
            <a:fld id="{48E0668E-F3BD-45CD-9915-84DB292ABDF3}" type="slidenum">
              <a:rPr lang="de-DE" altLang="de-DE" smtClean="0"/>
              <a:pPr defTabSz="917646"/>
              <a:t>24</a:t>
            </a:fld>
            <a:endParaRPr lang="de-DE" altLang="de-DE" dirty="0"/>
          </a:p>
        </p:txBody>
      </p:sp>
      <p:sp>
        <p:nvSpPr>
          <p:cNvPr id="96259" name="Rectangle 2">
            <a:extLst>
              <a:ext uri="{FF2B5EF4-FFF2-40B4-BE49-F238E27FC236}">
                <a16:creationId xmlns:a16="http://schemas.microsoft.com/office/drawing/2014/main" id="{1DF61A4A-4E7B-530C-37DD-E7AAF45D55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>
            <a:extLst>
              <a:ext uri="{FF2B5EF4-FFF2-40B4-BE49-F238E27FC236}">
                <a16:creationId xmlns:a16="http://schemas.microsoft.com/office/drawing/2014/main" id="{A375FBA7-B104-DA2E-5108-A24FC6E580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8753126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8F8857-0D51-E3FA-D2C0-8BF969DBCA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>
            <a:extLst>
              <a:ext uri="{FF2B5EF4-FFF2-40B4-BE49-F238E27FC236}">
                <a16:creationId xmlns:a16="http://schemas.microsoft.com/office/drawing/2014/main" id="{5257DE8B-A422-5C16-0218-1C59892388B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7646"/>
            <a:fld id="{48E0668E-F3BD-45CD-9915-84DB292ABDF3}" type="slidenum">
              <a:rPr lang="de-DE" altLang="de-DE" smtClean="0"/>
              <a:pPr defTabSz="917646"/>
              <a:t>25</a:t>
            </a:fld>
            <a:endParaRPr lang="de-DE" altLang="de-DE" dirty="0"/>
          </a:p>
        </p:txBody>
      </p:sp>
      <p:sp>
        <p:nvSpPr>
          <p:cNvPr id="96259" name="Rectangle 2">
            <a:extLst>
              <a:ext uri="{FF2B5EF4-FFF2-40B4-BE49-F238E27FC236}">
                <a16:creationId xmlns:a16="http://schemas.microsoft.com/office/drawing/2014/main" id="{16FAC8F5-CFB4-AECC-FC2C-576ADE70063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>
            <a:extLst>
              <a:ext uri="{FF2B5EF4-FFF2-40B4-BE49-F238E27FC236}">
                <a16:creationId xmlns:a16="http://schemas.microsoft.com/office/drawing/2014/main" id="{6222237A-AB62-4990-4A24-D05DD9AEA5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0375485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B6C1FA-F14D-A7EE-8D67-0CE6327B88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>
            <a:extLst>
              <a:ext uri="{FF2B5EF4-FFF2-40B4-BE49-F238E27FC236}">
                <a16:creationId xmlns:a16="http://schemas.microsoft.com/office/drawing/2014/main" id="{9E445E84-5A09-04BB-545E-B7AE87B4EC1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7646"/>
            <a:fld id="{48E0668E-F3BD-45CD-9915-84DB292ABDF3}" type="slidenum">
              <a:rPr lang="de-DE" altLang="de-DE" smtClean="0"/>
              <a:pPr defTabSz="917646"/>
              <a:t>26</a:t>
            </a:fld>
            <a:endParaRPr lang="de-DE" altLang="de-DE" dirty="0"/>
          </a:p>
        </p:txBody>
      </p:sp>
      <p:sp>
        <p:nvSpPr>
          <p:cNvPr id="96259" name="Rectangle 2">
            <a:extLst>
              <a:ext uri="{FF2B5EF4-FFF2-40B4-BE49-F238E27FC236}">
                <a16:creationId xmlns:a16="http://schemas.microsoft.com/office/drawing/2014/main" id="{C775E637-163A-9DDF-6F64-CFB5D4F344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>
            <a:extLst>
              <a:ext uri="{FF2B5EF4-FFF2-40B4-BE49-F238E27FC236}">
                <a16:creationId xmlns:a16="http://schemas.microsoft.com/office/drawing/2014/main" id="{F629CFEB-8BD3-18D5-A7DD-ACC8EFAD74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22405075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1F831A-D14D-BE5C-2412-BE63343D93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>
            <a:extLst>
              <a:ext uri="{FF2B5EF4-FFF2-40B4-BE49-F238E27FC236}">
                <a16:creationId xmlns:a16="http://schemas.microsoft.com/office/drawing/2014/main" id="{D5579338-5999-0923-9FAD-5FEB5030118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7646"/>
            <a:fld id="{48E0668E-F3BD-45CD-9915-84DB292ABDF3}" type="slidenum">
              <a:rPr lang="de-DE" altLang="de-DE" smtClean="0"/>
              <a:pPr defTabSz="917646"/>
              <a:t>27</a:t>
            </a:fld>
            <a:endParaRPr lang="de-DE" altLang="de-DE" dirty="0"/>
          </a:p>
        </p:txBody>
      </p:sp>
      <p:sp>
        <p:nvSpPr>
          <p:cNvPr id="96259" name="Rectangle 2">
            <a:extLst>
              <a:ext uri="{FF2B5EF4-FFF2-40B4-BE49-F238E27FC236}">
                <a16:creationId xmlns:a16="http://schemas.microsoft.com/office/drawing/2014/main" id="{ACCA9BE7-8FFD-6DB7-901D-8D8381509C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>
            <a:extLst>
              <a:ext uri="{FF2B5EF4-FFF2-40B4-BE49-F238E27FC236}">
                <a16:creationId xmlns:a16="http://schemas.microsoft.com/office/drawing/2014/main" id="{1B6D8B37-4EDB-6FE7-0D2E-9B7AF98562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78410157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7646"/>
            <a:fld id="{48E0668E-F3BD-45CD-9915-84DB292ABDF3}" type="slidenum">
              <a:rPr lang="de-DE" altLang="de-DE" smtClean="0"/>
              <a:pPr defTabSz="917646"/>
              <a:t>28</a:t>
            </a:fld>
            <a:endParaRPr lang="de-DE" altLang="de-DE" dirty="0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309801" lvl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defRPr/>
            </a:pPr>
            <a:endParaRPr lang="de-DE" dirty="0">
              <a:solidFill>
                <a:schemeClr val="tx2"/>
              </a:solidFill>
            </a:endParaRPr>
          </a:p>
          <a:p>
            <a:pPr eaLnBrk="1" hangingPunct="1"/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01868585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988C56-193B-7CD1-759E-D0095E4C6D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>
            <a:extLst>
              <a:ext uri="{FF2B5EF4-FFF2-40B4-BE49-F238E27FC236}">
                <a16:creationId xmlns:a16="http://schemas.microsoft.com/office/drawing/2014/main" id="{639EE7EE-1969-21D2-D068-615CE827D31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7646"/>
            <a:fld id="{48E0668E-F3BD-45CD-9915-84DB292ABDF3}" type="slidenum">
              <a:rPr lang="de-DE" altLang="de-DE" smtClean="0"/>
              <a:pPr defTabSz="917646"/>
              <a:t>29</a:t>
            </a:fld>
            <a:endParaRPr lang="de-DE" altLang="de-DE" dirty="0"/>
          </a:p>
        </p:txBody>
      </p:sp>
      <p:sp>
        <p:nvSpPr>
          <p:cNvPr id="96259" name="Rectangle 2">
            <a:extLst>
              <a:ext uri="{FF2B5EF4-FFF2-40B4-BE49-F238E27FC236}">
                <a16:creationId xmlns:a16="http://schemas.microsoft.com/office/drawing/2014/main" id="{A9432733-CFC8-73C8-15F1-C82A2A58F2F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>
            <a:extLst>
              <a:ext uri="{FF2B5EF4-FFF2-40B4-BE49-F238E27FC236}">
                <a16:creationId xmlns:a16="http://schemas.microsoft.com/office/drawing/2014/main" id="{D7D6B1A0-9195-45B1-B8CB-F53D1F70FF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42238522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7646"/>
            <a:fld id="{C8D6ED76-4671-460B-8829-4C89A7AD704D}" type="slidenum">
              <a:rPr lang="de-DE" altLang="de-DE" smtClean="0"/>
              <a:pPr defTabSz="917646"/>
              <a:t>3</a:t>
            </a:fld>
            <a:endParaRPr lang="de-DE" altLang="de-DE" dirty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de-DE" altLang="de-DE" dirty="0"/>
              <a:t>Wir kommen nun zum Tagesordnungspunkt 2 – Feststellung der Beschlussfähigkeit:</a:t>
            </a:r>
          </a:p>
          <a:p>
            <a:pPr eaLnBrk="1" hangingPunct="1"/>
            <a:endParaRPr lang="de-DE" altLang="de-DE" dirty="0"/>
          </a:p>
          <a:p>
            <a:pPr eaLnBrk="1" hangingPunct="1"/>
            <a:r>
              <a:rPr lang="de-DE" altLang="de-DE" dirty="0"/>
              <a:t>Es sind heute ______ Kameradinnen und Kameraden von 85 Mitglieder Anwesend</a:t>
            </a:r>
          </a:p>
          <a:p>
            <a:pPr eaLnBrk="1" hangingPunct="1"/>
            <a:r>
              <a:rPr lang="de-DE" altLang="de-DE" dirty="0"/>
              <a:t>und somit ist die Beschlussfähigkeit gegeben und wir können</a:t>
            </a:r>
          </a:p>
          <a:p>
            <a:pPr eaLnBrk="1" hangingPunct="1"/>
            <a:r>
              <a:rPr lang="de-DE" altLang="de-DE" dirty="0"/>
              <a:t>die</a:t>
            </a:r>
            <a:r>
              <a:rPr lang="de-DE" altLang="de-DE" baseline="0" dirty="0"/>
              <a:t> Jahreswehrversammlung weiter durchführen.</a:t>
            </a:r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7924921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3FC775-D234-B6C7-E82D-F464697FC9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>
            <a:extLst>
              <a:ext uri="{FF2B5EF4-FFF2-40B4-BE49-F238E27FC236}">
                <a16:creationId xmlns:a16="http://schemas.microsoft.com/office/drawing/2014/main" id="{A9897E3E-4C60-71ED-7D41-135C9382245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7646"/>
            <a:fld id="{48E0668E-F3BD-45CD-9915-84DB292ABDF3}" type="slidenum">
              <a:rPr lang="de-DE" altLang="de-DE" smtClean="0"/>
              <a:pPr defTabSz="917646"/>
              <a:t>30</a:t>
            </a:fld>
            <a:endParaRPr lang="de-DE" altLang="de-DE" dirty="0"/>
          </a:p>
        </p:txBody>
      </p:sp>
      <p:sp>
        <p:nvSpPr>
          <p:cNvPr id="96259" name="Rectangle 2">
            <a:extLst>
              <a:ext uri="{FF2B5EF4-FFF2-40B4-BE49-F238E27FC236}">
                <a16:creationId xmlns:a16="http://schemas.microsoft.com/office/drawing/2014/main" id="{F6C5EE38-5989-338E-94DB-5701B82FB12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>
            <a:extLst>
              <a:ext uri="{FF2B5EF4-FFF2-40B4-BE49-F238E27FC236}">
                <a16:creationId xmlns:a16="http://schemas.microsoft.com/office/drawing/2014/main" id="{532DB0E1-E0DE-4136-B7A3-E5888AAE8B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06868625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2B80C4-4856-2C8C-9AE5-C811374F59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>
            <a:extLst>
              <a:ext uri="{FF2B5EF4-FFF2-40B4-BE49-F238E27FC236}">
                <a16:creationId xmlns:a16="http://schemas.microsoft.com/office/drawing/2014/main" id="{04A8538E-4840-FCB4-57BA-96A3C359734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7646"/>
            <a:fld id="{48E0668E-F3BD-45CD-9915-84DB292ABDF3}" type="slidenum">
              <a:rPr lang="de-DE" altLang="de-DE" smtClean="0"/>
              <a:pPr defTabSz="917646"/>
              <a:t>31</a:t>
            </a:fld>
            <a:endParaRPr lang="de-DE" altLang="de-DE" dirty="0"/>
          </a:p>
        </p:txBody>
      </p:sp>
      <p:sp>
        <p:nvSpPr>
          <p:cNvPr id="96259" name="Rectangle 2">
            <a:extLst>
              <a:ext uri="{FF2B5EF4-FFF2-40B4-BE49-F238E27FC236}">
                <a16:creationId xmlns:a16="http://schemas.microsoft.com/office/drawing/2014/main" id="{8EA1F318-964A-E66B-9FCC-7BB692C046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>
            <a:extLst>
              <a:ext uri="{FF2B5EF4-FFF2-40B4-BE49-F238E27FC236}">
                <a16:creationId xmlns:a16="http://schemas.microsoft.com/office/drawing/2014/main" id="{CB00F2FD-788D-02A6-9130-62452B5D51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309801" lvl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defRPr/>
            </a:pPr>
            <a:endParaRPr lang="de-DE" dirty="0">
              <a:solidFill>
                <a:schemeClr val="tx2"/>
              </a:solidFill>
            </a:endParaRPr>
          </a:p>
          <a:p>
            <a:pPr eaLnBrk="1" hangingPunct="1"/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26700345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D9D204-9086-2F7E-9B30-1BEFFDC87D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>
            <a:extLst>
              <a:ext uri="{FF2B5EF4-FFF2-40B4-BE49-F238E27FC236}">
                <a16:creationId xmlns:a16="http://schemas.microsoft.com/office/drawing/2014/main" id="{DEF9CC81-8FF6-0F66-0934-13D999FA664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7646"/>
            <a:fld id="{48E0668E-F3BD-45CD-9915-84DB292ABDF3}" type="slidenum">
              <a:rPr lang="de-DE" altLang="de-DE" smtClean="0"/>
              <a:pPr defTabSz="917646"/>
              <a:t>32</a:t>
            </a:fld>
            <a:endParaRPr lang="de-DE" altLang="de-DE" dirty="0"/>
          </a:p>
        </p:txBody>
      </p:sp>
      <p:sp>
        <p:nvSpPr>
          <p:cNvPr id="96259" name="Rectangle 2">
            <a:extLst>
              <a:ext uri="{FF2B5EF4-FFF2-40B4-BE49-F238E27FC236}">
                <a16:creationId xmlns:a16="http://schemas.microsoft.com/office/drawing/2014/main" id="{57751E5D-24AB-A210-334E-DBCF1066D5D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>
            <a:extLst>
              <a:ext uri="{FF2B5EF4-FFF2-40B4-BE49-F238E27FC236}">
                <a16:creationId xmlns:a16="http://schemas.microsoft.com/office/drawing/2014/main" id="{A495E31E-30D0-7671-D4DD-FBF8BA7680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86008125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6E26D2-FB11-EA9F-1144-57D93E5462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>
            <a:extLst>
              <a:ext uri="{FF2B5EF4-FFF2-40B4-BE49-F238E27FC236}">
                <a16:creationId xmlns:a16="http://schemas.microsoft.com/office/drawing/2014/main" id="{21C20C8F-89F3-C247-B2C5-CDE5ED465E4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7646"/>
            <a:fld id="{48E0668E-F3BD-45CD-9915-84DB292ABDF3}" type="slidenum">
              <a:rPr lang="de-DE" altLang="de-DE" smtClean="0"/>
              <a:pPr defTabSz="917646"/>
              <a:t>33</a:t>
            </a:fld>
            <a:endParaRPr lang="de-DE" altLang="de-DE" dirty="0"/>
          </a:p>
        </p:txBody>
      </p:sp>
      <p:sp>
        <p:nvSpPr>
          <p:cNvPr id="96259" name="Rectangle 2">
            <a:extLst>
              <a:ext uri="{FF2B5EF4-FFF2-40B4-BE49-F238E27FC236}">
                <a16:creationId xmlns:a16="http://schemas.microsoft.com/office/drawing/2014/main" id="{DFDAD4B7-4EC9-DBDE-85D3-85C46FC321D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>
            <a:extLst>
              <a:ext uri="{FF2B5EF4-FFF2-40B4-BE49-F238E27FC236}">
                <a16:creationId xmlns:a16="http://schemas.microsoft.com/office/drawing/2014/main" id="{7A0F48BB-0827-7887-E2B1-ECA4A0E32F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309801" lvl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defRPr/>
            </a:pPr>
            <a:endParaRPr lang="de-DE" dirty="0">
              <a:solidFill>
                <a:schemeClr val="tx2"/>
              </a:solidFill>
            </a:endParaRPr>
          </a:p>
          <a:p>
            <a:pPr eaLnBrk="1" hangingPunct="1"/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13137738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07385F-AEDF-CDAF-E327-E3496E1603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>
            <a:extLst>
              <a:ext uri="{FF2B5EF4-FFF2-40B4-BE49-F238E27FC236}">
                <a16:creationId xmlns:a16="http://schemas.microsoft.com/office/drawing/2014/main" id="{E9238467-449A-D62D-DB60-F83D3045101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7646"/>
            <a:fld id="{48E0668E-F3BD-45CD-9915-84DB292ABDF3}" type="slidenum">
              <a:rPr lang="de-DE" altLang="de-DE" smtClean="0"/>
              <a:pPr defTabSz="917646"/>
              <a:t>34</a:t>
            </a:fld>
            <a:endParaRPr lang="de-DE" altLang="de-DE" dirty="0"/>
          </a:p>
        </p:txBody>
      </p:sp>
      <p:sp>
        <p:nvSpPr>
          <p:cNvPr id="96259" name="Rectangle 2">
            <a:extLst>
              <a:ext uri="{FF2B5EF4-FFF2-40B4-BE49-F238E27FC236}">
                <a16:creationId xmlns:a16="http://schemas.microsoft.com/office/drawing/2014/main" id="{58E51FF0-2044-2F11-3D82-1FB05D352D4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>
            <a:extLst>
              <a:ext uri="{FF2B5EF4-FFF2-40B4-BE49-F238E27FC236}">
                <a16:creationId xmlns:a16="http://schemas.microsoft.com/office/drawing/2014/main" id="{4C64D171-770E-FCAE-C25B-6D41F26CA9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309801" lvl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defRPr/>
            </a:pPr>
            <a:endParaRPr lang="de-DE" dirty="0">
              <a:solidFill>
                <a:schemeClr val="tx2"/>
              </a:solidFill>
            </a:endParaRPr>
          </a:p>
          <a:p>
            <a:pPr eaLnBrk="1" hangingPunct="1"/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95456176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F7ACD2-2430-E83D-0017-2C55A5C4D8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>
            <a:extLst>
              <a:ext uri="{FF2B5EF4-FFF2-40B4-BE49-F238E27FC236}">
                <a16:creationId xmlns:a16="http://schemas.microsoft.com/office/drawing/2014/main" id="{2C199A5B-CB8B-3C2D-18C4-628B371F434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7646"/>
            <a:fld id="{48E0668E-F3BD-45CD-9915-84DB292ABDF3}" type="slidenum">
              <a:rPr lang="de-DE" altLang="de-DE" smtClean="0"/>
              <a:pPr defTabSz="917646"/>
              <a:t>35</a:t>
            </a:fld>
            <a:endParaRPr lang="de-DE" altLang="de-DE" dirty="0"/>
          </a:p>
        </p:txBody>
      </p:sp>
      <p:sp>
        <p:nvSpPr>
          <p:cNvPr id="96259" name="Rectangle 2">
            <a:extLst>
              <a:ext uri="{FF2B5EF4-FFF2-40B4-BE49-F238E27FC236}">
                <a16:creationId xmlns:a16="http://schemas.microsoft.com/office/drawing/2014/main" id="{93A60222-9399-9A6D-6447-FADCD0EB95F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>
            <a:extLst>
              <a:ext uri="{FF2B5EF4-FFF2-40B4-BE49-F238E27FC236}">
                <a16:creationId xmlns:a16="http://schemas.microsoft.com/office/drawing/2014/main" id="{11ADE522-B2A5-5F0E-8ACE-027E217B6F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309801" lvl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defRPr/>
            </a:pPr>
            <a:endParaRPr lang="de-DE" dirty="0">
              <a:solidFill>
                <a:schemeClr val="tx2"/>
              </a:solidFill>
            </a:endParaRPr>
          </a:p>
          <a:p>
            <a:pPr eaLnBrk="1" hangingPunct="1"/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73615804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7646"/>
            <a:fld id="{6C7B487B-41B1-4F18-8225-0693D268B3D2}" type="slidenum">
              <a:rPr lang="de-DE" altLang="de-DE" smtClean="0"/>
              <a:pPr defTabSz="917646"/>
              <a:t>36</a:t>
            </a:fld>
            <a:endParaRPr lang="de-DE" altLang="de-DE" dirty="0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AT" altLang="de-DE" sz="1600" dirty="0"/>
          </a:p>
        </p:txBody>
      </p:sp>
    </p:spTree>
    <p:extLst>
      <p:ext uri="{BB962C8B-B14F-4D97-AF65-F5344CB8AC3E}">
        <p14:creationId xmlns:p14="http://schemas.microsoft.com/office/powerpoint/2010/main" val="373616267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452B24-D772-F903-2C0D-680F1CCB6A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>
            <a:extLst>
              <a:ext uri="{FF2B5EF4-FFF2-40B4-BE49-F238E27FC236}">
                <a16:creationId xmlns:a16="http://schemas.microsoft.com/office/drawing/2014/main" id="{1B11816B-F12E-CF0B-66DF-7D4B78A715E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7646"/>
            <a:fld id="{6C7B487B-41B1-4F18-8225-0693D268B3D2}" type="slidenum">
              <a:rPr lang="de-DE" altLang="de-DE" smtClean="0"/>
              <a:pPr defTabSz="917646"/>
              <a:t>37</a:t>
            </a:fld>
            <a:endParaRPr lang="de-DE" altLang="de-DE" dirty="0"/>
          </a:p>
        </p:txBody>
      </p:sp>
      <p:sp>
        <p:nvSpPr>
          <p:cNvPr id="99331" name="Rectangle 2">
            <a:extLst>
              <a:ext uri="{FF2B5EF4-FFF2-40B4-BE49-F238E27FC236}">
                <a16:creationId xmlns:a16="http://schemas.microsoft.com/office/drawing/2014/main" id="{088D98E4-6808-BB52-1AF9-358668D10D3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>
            <a:extLst>
              <a:ext uri="{FF2B5EF4-FFF2-40B4-BE49-F238E27FC236}">
                <a16:creationId xmlns:a16="http://schemas.microsoft.com/office/drawing/2014/main" id="{622ACA90-A7B6-17B7-D343-2C186DFE42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AT" altLang="de-DE" sz="1600" dirty="0"/>
          </a:p>
        </p:txBody>
      </p:sp>
    </p:spTree>
    <p:extLst>
      <p:ext uri="{BB962C8B-B14F-4D97-AF65-F5344CB8AC3E}">
        <p14:creationId xmlns:p14="http://schemas.microsoft.com/office/powerpoint/2010/main" val="31774972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AE1DDD-BBB7-929A-EF0A-02A8B99E3D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>
            <a:extLst>
              <a:ext uri="{FF2B5EF4-FFF2-40B4-BE49-F238E27FC236}">
                <a16:creationId xmlns:a16="http://schemas.microsoft.com/office/drawing/2014/main" id="{326B638E-A1BE-ABDA-5ED1-46CB9712854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7646"/>
            <a:fld id="{6C7B487B-41B1-4F18-8225-0693D268B3D2}" type="slidenum">
              <a:rPr lang="de-DE" altLang="de-DE" smtClean="0"/>
              <a:pPr defTabSz="917646"/>
              <a:t>38</a:t>
            </a:fld>
            <a:endParaRPr lang="de-DE" altLang="de-DE" dirty="0"/>
          </a:p>
        </p:txBody>
      </p:sp>
      <p:sp>
        <p:nvSpPr>
          <p:cNvPr id="99331" name="Rectangle 2">
            <a:extLst>
              <a:ext uri="{FF2B5EF4-FFF2-40B4-BE49-F238E27FC236}">
                <a16:creationId xmlns:a16="http://schemas.microsoft.com/office/drawing/2014/main" id="{7AC4146D-6FAF-DF63-AD6C-427179C0FE1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>
            <a:extLst>
              <a:ext uri="{FF2B5EF4-FFF2-40B4-BE49-F238E27FC236}">
                <a16:creationId xmlns:a16="http://schemas.microsoft.com/office/drawing/2014/main" id="{2267B546-3892-15FF-3FD2-C40B51908F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AT" altLang="de-DE" sz="1600" dirty="0"/>
          </a:p>
        </p:txBody>
      </p:sp>
    </p:spTree>
    <p:extLst>
      <p:ext uri="{BB962C8B-B14F-4D97-AF65-F5344CB8AC3E}">
        <p14:creationId xmlns:p14="http://schemas.microsoft.com/office/powerpoint/2010/main" val="355340597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7646"/>
            <a:fld id="{1569B923-47C3-4924-B667-A049DFAD3E8E}" type="slidenum">
              <a:rPr lang="de-DE" altLang="de-DE" smtClean="0"/>
              <a:pPr defTabSz="917646"/>
              <a:t>39</a:t>
            </a:fld>
            <a:endParaRPr lang="de-DE" altLang="de-DE" dirty="0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225270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7646"/>
            <a:fld id="{416B83B0-6D0C-41D3-B8B2-EEFF471A26C7}" type="slidenum">
              <a:rPr lang="de-DE" altLang="de-DE" smtClean="0"/>
              <a:pPr defTabSz="917646"/>
              <a:t>4</a:t>
            </a:fld>
            <a:endParaRPr lang="de-DE" altLang="de-DE" dirty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de-DE" altLang="de-DE" dirty="0"/>
              <a:t>Ich bitte Euch für eine Gedenkminute aufzustehen.</a:t>
            </a:r>
          </a:p>
          <a:p>
            <a:pPr eaLnBrk="1" hangingPunct="1"/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840910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7646"/>
            <a:fld id="{ED149D87-7149-4D69-9399-CC62EF2F258A}" type="slidenum">
              <a:rPr lang="de-DE" altLang="de-DE" smtClean="0"/>
              <a:pPr defTabSz="917646"/>
              <a:t>40</a:t>
            </a:fld>
            <a:endParaRPr lang="de-DE" altLang="de-DE" dirty="0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de-DE" altLang="de-DE" dirty="0"/>
              <a:t>Als Ausbildungsbeauftragter dieser Feuerwehr freut es mich</a:t>
            </a:r>
          </a:p>
          <a:p>
            <a:pPr eaLnBrk="1" hangingPunct="1"/>
            <a:r>
              <a:rPr lang="de-DE" altLang="de-DE" dirty="0"/>
              <a:t>Das einige Kameradinnen und Kameraden Kurse</a:t>
            </a:r>
          </a:p>
          <a:p>
            <a:pPr eaLnBrk="1" hangingPunct="1"/>
            <a:r>
              <a:rPr lang="de-DE" altLang="de-DE" dirty="0"/>
              <a:t>An der Feuerwehr und Zivielschutzschule in Lebring</a:t>
            </a:r>
          </a:p>
          <a:p>
            <a:pPr eaLnBrk="1" hangingPunct="1"/>
            <a:r>
              <a:rPr lang="de-DE" altLang="de-DE" dirty="0"/>
              <a:t>Besucht und Erfolgreich abgeschlossen haben.</a:t>
            </a:r>
          </a:p>
          <a:p>
            <a:pPr eaLnBrk="1" hangingPunct="1"/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415024152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7646"/>
            <a:fld id="{ED149D87-7149-4D69-9399-CC62EF2F258A}" type="slidenum">
              <a:rPr lang="de-DE" altLang="de-DE" smtClean="0"/>
              <a:pPr defTabSz="917646"/>
              <a:t>41</a:t>
            </a:fld>
            <a:endParaRPr lang="de-DE" altLang="de-DE" dirty="0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419471842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540D10-AECD-5B35-02E5-C7DF1B4082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>
            <a:extLst>
              <a:ext uri="{FF2B5EF4-FFF2-40B4-BE49-F238E27FC236}">
                <a16:creationId xmlns:a16="http://schemas.microsoft.com/office/drawing/2014/main" id="{9A1E67D9-99ED-8E21-26D4-4FB6DD08394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7646"/>
            <a:fld id="{ED149D87-7149-4D69-9399-CC62EF2F258A}" type="slidenum">
              <a:rPr lang="de-DE" altLang="de-DE" smtClean="0"/>
              <a:pPr defTabSz="917646"/>
              <a:t>42</a:t>
            </a:fld>
            <a:endParaRPr lang="de-DE" altLang="de-DE" dirty="0"/>
          </a:p>
        </p:txBody>
      </p:sp>
      <p:sp>
        <p:nvSpPr>
          <p:cNvPr id="111619" name="Rectangle 2">
            <a:extLst>
              <a:ext uri="{FF2B5EF4-FFF2-40B4-BE49-F238E27FC236}">
                <a16:creationId xmlns:a16="http://schemas.microsoft.com/office/drawing/2014/main" id="{5D46ABCE-DAD7-459D-3EAB-3332C3D2E66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>
            <a:extLst>
              <a:ext uri="{FF2B5EF4-FFF2-40B4-BE49-F238E27FC236}">
                <a16:creationId xmlns:a16="http://schemas.microsoft.com/office/drawing/2014/main" id="{3BDE6A7C-34B6-9A7D-8A59-9B602CE519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21543355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B56FD4-3687-F24C-73CA-77141C1239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>
            <a:extLst>
              <a:ext uri="{FF2B5EF4-FFF2-40B4-BE49-F238E27FC236}">
                <a16:creationId xmlns:a16="http://schemas.microsoft.com/office/drawing/2014/main" id="{AA0FD669-4E74-5AE8-235E-A355AB3FA21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7646"/>
            <a:fld id="{ED149D87-7149-4D69-9399-CC62EF2F258A}" type="slidenum">
              <a:rPr lang="de-DE" altLang="de-DE" smtClean="0"/>
              <a:pPr defTabSz="917646"/>
              <a:t>43</a:t>
            </a:fld>
            <a:endParaRPr lang="de-DE" altLang="de-DE" dirty="0"/>
          </a:p>
        </p:txBody>
      </p:sp>
      <p:sp>
        <p:nvSpPr>
          <p:cNvPr id="111619" name="Rectangle 2">
            <a:extLst>
              <a:ext uri="{FF2B5EF4-FFF2-40B4-BE49-F238E27FC236}">
                <a16:creationId xmlns:a16="http://schemas.microsoft.com/office/drawing/2014/main" id="{D66BB5BC-84AC-5903-F23F-D07058CBE9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>
            <a:extLst>
              <a:ext uri="{FF2B5EF4-FFF2-40B4-BE49-F238E27FC236}">
                <a16:creationId xmlns:a16="http://schemas.microsoft.com/office/drawing/2014/main" id="{BB918ECE-0AF7-DBA7-6DA7-8131742492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43941982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2C7FDF-3BE9-9468-420E-014656B8B1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>
            <a:extLst>
              <a:ext uri="{FF2B5EF4-FFF2-40B4-BE49-F238E27FC236}">
                <a16:creationId xmlns:a16="http://schemas.microsoft.com/office/drawing/2014/main" id="{B7646E89-4A05-A2CF-4121-C70B6C731FD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7646"/>
            <a:fld id="{ED149D87-7149-4D69-9399-CC62EF2F258A}" type="slidenum">
              <a:rPr lang="de-DE" altLang="de-DE" smtClean="0"/>
              <a:pPr defTabSz="917646"/>
              <a:t>44</a:t>
            </a:fld>
            <a:endParaRPr lang="de-DE" altLang="de-DE" dirty="0"/>
          </a:p>
        </p:txBody>
      </p:sp>
      <p:sp>
        <p:nvSpPr>
          <p:cNvPr id="111619" name="Rectangle 2">
            <a:extLst>
              <a:ext uri="{FF2B5EF4-FFF2-40B4-BE49-F238E27FC236}">
                <a16:creationId xmlns:a16="http://schemas.microsoft.com/office/drawing/2014/main" id="{2456DF25-7343-32F8-964D-26526EAB477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>
            <a:extLst>
              <a:ext uri="{FF2B5EF4-FFF2-40B4-BE49-F238E27FC236}">
                <a16:creationId xmlns:a16="http://schemas.microsoft.com/office/drawing/2014/main" id="{379326FE-C0D6-1BCC-0696-DA4F0DC5E2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94061466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0197AD-377A-91B4-EA93-DA6C60D8E8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>
            <a:extLst>
              <a:ext uri="{FF2B5EF4-FFF2-40B4-BE49-F238E27FC236}">
                <a16:creationId xmlns:a16="http://schemas.microsoft.com/office/drawing/2014/main" id="{C8505452-E232-97B4-FD4B-4BC44B8419F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7646"/>
            <a:fld id="{ED149D87-7149-4D69-9399-CC62EF2F258A}" type="slidenum">
              <a:rPr lang="de-DE" altLang="de-DE" smtClean="0"/>
              <a:pPr defTabSz="917646"/>
              <a:t>45</a:t>
            </a:fld>
            <a:endParaRPr lang="de-DE" altLang="de-DE" dirty="0"/>
          </a:p>
        </p:txBody>
      </p:sp>
      <p:sp>
        <p:nvSpPr>
          <p:cNvPr id="111619" name="Rectangle 2">
            <a:extLst>
              <a:ext uri="{FF2B5EF4-FFF2-40B4-BE49-F238E27FC236}">
                <a16:creationId xmlns:a16="http://schemas.microsoft.com/office/drawing/2014/main" id="{5A08BA63-032D-B080-9A6D-56D2AE5107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>
            <a:extLst>
              <a:ext uri="{FF2B5EF4-FFF2-40B4-BE49-F238E27FC236}">
                <a16:creationId xmlns:a16="http://schemas.microsoft.com/office/drawing/2014/main" id="{B287E610-8BBF-20CE-2255-6390B401BA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37130619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2D401D-1AB7-083A-3280-FC0F84A06C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>
            <a:extLst>
              <a:ext uri="{FF2B5EF4-FFF2-40B4-BE49-F238E27FC236}">
                <a16:creationId xmlns:a16="http://schemas.microsoft.com/office/drawing/2014/main" id="{34C42D26-4E3B-36B5-8A43-0E60E7A1D13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7646"/>
            <a:fld id="{ED149D87-7149-4D69-9399-CC62EF2F258A}" type="slidenum">
              <a:rPr lang="de-DE" altLang="de-DE" smtClean="0"/>
              <a:pPr defTabSz="917646"/>
              <a:t>46</a:t>
            </a:fld>
            <a:endParaRPr lang="de-DE" altLang="de-DE" dirty="0"/>
          </a:p>
        </p:txBody>
      </p:sp>
      <p:sp>
        <p:nvSpPr>
          <p:cNvPr id="111619" name="Rectangle 2">
            <a:extLst>
              <a:ext uri="{FF2B5EF4-FFF2-40B4-BE49-F238E27FC236}">
                <a16:creationId xmlns:a16="http://schemas.microsoft.com/office/drawing/2014/main" id="{3593DB4F-D647-61BD-BA0E-28C2E52E403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>
            <a:extLst>
              <a:ext uri="{FF2B5EF4-FFF2-40B4-BE49-F238E27FC236}">
                <a16:creationId xmlns:a16="http://schemas.microsoft.com/office/drawing/2014/main" id="{8DA55C06-A02E-F424-F812-FE22F1F651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38770110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59FE98-9A06-608B-A3BA-53C4AEB43A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>
            <a:extLst>
              <a:ext uri="{FF2B5EF4-FFF2-40B4-BE49-F238E27FC236}">
                <a16:creationId xmlns:a16="http://schemas.microsoft.com/office/drawing/2014/main" id="{196904EC-4B9F-91C2-939B-5735832782E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7646"/>
            <a:fld id="{ED149D87-7149-4D69-9399-CC62EF2F258A}" type="slidenum">
              <a:rPr lang="de-DE" altLang="de-DE" smtClean="0"/>
              <a:pPr defTabSz="917646"/>
              <a:t>47</a:t>
            </a:fld>
            <a:endParaRPr lang="de-DE" altLang="de-DE" dirty="0"/>
          </a:p>
        </p:txBody>
      </p:sp>
      <p:sp>
        <p:nvSpPr>
          <p:cNvPr id="111619" name="Rectangle 2">
            <a:extLst>
              <a:ext uri="{FF2B5EF4-FFF2-40B4-BE49-F238E27FC236}">
                <a16:creationId xmlns:a16="http://schemas.microsoft.com/office/drawing/2014/main" id="{8CB952EF-9EE4-583D-7EB9-BB3F7AF32A4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>
            <a:extLst>
              <a:ext uri="{FF2B5EF4-FFF2-40B4-BE49-F238E27FC236}">
                <a16:creationId xmlns:a16="http://schemas.microsoft.com/office/drawing/2014/main" id="{E45F71B5-C99D-B55E-83DF-73538DA25E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45396525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43A782-01C8-8AC0-680A-5A2CDBFA73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>
            <a:extLst>
              <a:ext uri="{FF2B5EF4-FFF2-40B4-BE49-F238E27FC236}">
                <a16:creationId xmlns:a16="http://schemas.microsoft.com/office/drawing/2014/main" id="{44767378-6172-33CA-7156-CA1C51F9380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7646"/>
            <a:fld id="{ED149D87-7149-4D69-9399-CC62EF2F258A}" type="slidenum">
              <a:rPr lang="de-DE" altLang="de-DE" smtClean="0"/>
              <a:pPr defTabSz="917646"/>
              <a:t>48</a:t>
            </a:fld>
            <a:endParaRPr lang="de-DE" altLang="de-DE" dirty="0"/>
          </a:p>
        </p:txBody>
      </p:sp>
      <p:sp>
        <p:nvSpPr>
          <p:cNvPr id="111619" name="Rectangle 2">
            <a:extLst>
              <a:ext uri="{FF2B5EF4-FFF2-40B4-BE49-F238E27FC236}">
                <a16:creationId xmlns:a16="http://schemas.microsoft.com/office/drawing/2014/main" id="{A7F4349B-A00B-7B5A-FA9F-E8CB9984B2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>
            <a:extLst>
              <a:ext uri="{FF2B5EF4-FFF2-40B4-BE49-F238E27FC236}">
                <a16:creationId xmlns:a16="http://schemas.microsoft.com/office/drawing/2014/main" id="{6F540852-9E23-F8D5-272E-DBC98F8D15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89608891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06EE75-2ADC-155A-E2A3-ABAA6BF3CA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>
            <a:extLst>
              <a:ext uri="{FF2B5EF4-FFF2-40B4-BE49-F238E27FC236}">
                <a16:creationId xmlns:a16="http://schemas.microsoft.com/office/drawing/2014/main" id="{9583F6D4-45C6-55B3-7971-9EB5B15B9F9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7646"/>
            <a:fld id="{ED149D87-7149-4D69-9399-CC62EF2F258A}" type="slidenum">
              <a:rPr lang="de-DE" altLang="de-DE" smtClean="0"/>
              <a:pPr defTabSz="917646"/>
              <a:t>49</a:t>
            </a:fld>
            <a:endParaRPr lang="de-DE" altLang="de-DE" dirty="0"/>
          </a:p>
        </p:txBody>
      </p:sp>
      <p:sp>
        <p:nvSpPr>
          <p:cNvPr id="111619" name="Rectangle 2">
            <a:extLst>
              <a:ext uri="{FF2B5EF4-FFF2-40B4-BE49-F238E27FC236}">
                <a16:creationId xmlns:a16="http://schemas.microsoft.com/office/drawing/2014/main" id="{C3921E6F-4161-55DA-8C6F-CD6F3DFAB8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>
            <a:extLst>
              <a:ext uri="{FF2B5EF4-FFF2-40B4-BE49-F238E27FC236}">
                <a16:creationId xmlns:a16="http://schemas.microsoft.com/office/drawing/2014/main" id="{18E0F939-2800-B42F-0D3B-BA5D919867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6441729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7646"/>
            <a:fld id="{416B83B0-6D0C-41D3-B8B2-EEFF471A26C7}" type="slidenum">
              <a:rPr lang="de-DE" altLang="de-DE" smtClean="0"/>
              <a:pPr defTabSz="917646"/>
              <a:t>5</a:t>
            </a:fld>
            <a:endParaRPr lang="de-DE" altLang="de-DE" dirty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425814468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C073FB-BC7C-0362-B11B-CBF509DFC8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>
            <a:extLst>
              <a:ext uri="{FF2B5EF4-FFF2-40B4-BE49-F238E27FC236}">
                <a16:creationId xmlns:a16="http://schemas.microsoft.com/office/drawing/2014/main" id="{F0C8C795-A7B9-B14D-CF9F-65B95019837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7646"/>
            <a:fld id="{ED149D87-7149-4D69-9399-CC62EF2F258A}" type="slidenum">
              <a:rPr lang="de-DE" altLang="de-DE" smtClean="0"/>
              <a:pPr defTabSz="917646"/>
              <a:t>50</a:t>
            </a:fld>
            <a:endParaRPr lang="de-DE" altLang="de-DE" dirty="0"/>
          </a:p>
        </p:txBody>
      </p:sp>
      <p:sp>
        <p:nvSpPr>
          <p:cNvPr id="111619" name="Rectangle 2">
            <a:extLst>
              <a:ext uri="{FF2B5EF4-FFF2-40B4-BE49-F238E27FC236}">
                <a16:creationId xmlns:a16="http://schemas.microsoft.com/office/drawing/2014/main" id="{6B2B2877-D243-3DD6-81D1-1FBE530C7B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>
            <a:extLst>
              <a:ext uri="{FF2B5EF4-FFF2-40B4-BE49-F238E27FC236}">
                <a16:creationId xmlns:a16="http://schemas.microsoft.com/office/drawing/2014/main" id="{20944685-2680-7CD6-92A0-8FB5B51CBB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428529080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121C7A-E6FD-5956-C51E-0CA85F5E9A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>
            <a:extLst>
              <a:ext uri="{FF2B5EF4-FFF2-40B4-BE49-F238E27FC236}">
                <a16:creationId xmlns:a16="http://schemas.microsoft.com/office/drawing/2014/main" id="{3FC69CFB-EB23-1305-1B2C-0A09F2C32E2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7646"/>
            <a:fld id="{ED149D87-7149-4D69-9399-CC62EF2F258A}" type="slidenum">
              <a:rPr lang="de-DE" altLang="de-DE" smtClean="0"/>
              <a:pPr defTabSz="917646"/>
              <a:t>51</a:t>
            </a:fld>
            <a:endParaRPr lang="de-DE" altLang="de-DE" dirty="0"/>
          </a:p>
        </p:txBody>
      </p:sp>
      <p:sp>
        <p:nvSpPr>
          <p:cNvPr id="111619" name="Rectangle 2">
            <a:extLst>
              <a:ext uri="{FF2B5EF4-FFF2-40B4-BE49-F238E27FC236}">
                <a16:creationId xmlns:a16="http://schemas.microsoft.com/office/drawing/2014/main" id="{B486887E-8758-D778-ED28-ED93CFAA6A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>
            <a:extLst>
              <a:ext uri="{FF2B5EF4-FFF2-40B4-BE49-F238E27FC236}">
                <a16:creationId xmlns:a16="http://schemas.microsoft.com/office/drawing/2014/main" id="{1B2A6E36-8B3F-8387-8883-0F36D56399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16731121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A87DE1-1CF7-B6B6-2038-EBBEA6A5F3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>
            <a:extLst>
              <a:ext uri="{FF2B5EF4-FFF2-40B4-BE49-F238E27FC236}">
                <a16:creationId xmlns:a16="http://schemas.microsoft.com/office/drawing/2014/main" id="{6BC18FAC-3854-24AA-BBDF-137A62C7CB1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7646"/>
            <a:fld id="{ED149D87-7149-4D69-9399-CC62EF2F258A}" type="slidenum">
              <a:rPr lang="de-DE" altLang="de-DE" smtClean="0"/>
              <a:pPr defTabSz="917646"/>
              <a:t>52</a:t>
            </a:fld>
            <a:endParaRPr lang="de-DE" altLang="de-DE" dirty="0"/>
          </a:p>
        </p:txBody>
      </p:sp>
      <p:sp>
        <p:nvSpPr>
          <p:cNvPr id="111619" name="Rectangle 2">
            <a:extLst>
              <a:ext uri="{FF2B5EF4-FFF2-40B4-BE49-F238E27FC236}">
                <a16:creationId xmlns:a16="http://schemas.microsoft.com/office/drawing/2014/main" id="{055BBEDC-602C-7D4E-DB81-D12BEE44FFE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>
            <a:extLst>
              <a:ext uri="{FF2B5EF4-FFF2-40B4-BE49-F238E27FC236}">
                <a16:creationId xmlns:a16="http://schemas.microsoft.com/office/drawing/2014/main" id="{6BC52AC3-09F7-DBE0-31B3-ADBAEE400D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80482766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032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17759" indent="-276061" defTabSz="88032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04244" indent="-220849" defTabSz="88032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45942" indent="-220849" defTabSz="88032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87639" indent="-220849" defTabSz="88032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29337" indent="-220849" defTabSz="88032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71035" indent="-220849" defTabSz="88032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12733" indent="-220849" defTabSz="88032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54430" indent="-220849" defTabSz="88032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6C61AE8-1D5B-4448-B88C-A6879537DC9F}" type="slidenum">
              <a:rPr kumimoji="0" lang="de-DE" altLang="de-DE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53</a:t>
            </a:fld>
            <a:endParaRPr kumimoji="0" lang="de-DE" altLang="de-DE" dirty="0">
              <a:latin typeface="Times New Roman" panose="02020603050405020304" pitchFamily="18" charset="0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046752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5096EA-75BD-73CB-1C62-E3308FF741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>
            <a:extLst>
              <a:ext uri="{FF2B5EF4-FFF2-40B4-BE49-F238E27FC236}">
                <a16:creationId xmlns:a16="http://schemas.microsoft.com/office/drawing/2014/main" id="{D45037FC-2B76-E6DA-5B15-A6EDB771A07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7646"/>
            <a:fld id="{ED149D87-7149-4D69-9399-CC62EF2F258A}" type="slidenum">
              <a:rPr lang="de-DE" altLang="de-DE" smtClean="0"/>
              <a:pPr defTabSz="917646"/>
              <a:t>54</a:t>
            </a:fld>
            <a:endParaRPr lang="de-DE" altLang="de-DE" dirty="0"/>
          </a:p>
        </p:txBody>
      </p:sp>
      <p:sp>
        <p:nvSpPr>
          <p:cNvPr id="111619" name="Rectangle 2">
            <a:extLst>
              <a:ext uri="{FF2B5EF4-FFF2-40B4-BE49-F238E27FC236}">
                <a16:creationId xmlns:a16="http://schemas.microsoft.com/office/drawing/2014/main" id="{A3D15A22-714B-7732-88BF-9E3152DDDD4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>
            <a:extLst>
              <a:ext uri="{FF2B5EF4-FFF2-40B4-BE49-F238E27FC236}">
                <a16:creationId xmlns:a16="http://schemas.microsoft.com/office/drawing/2014/main" id="{B7418DC7-C784-F3E9-5C9C-795DDE43FE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de-DE" altLang="de-DE" dirty="0"/>
              <a:t>Als Ausbildungsbeauftragter dieser Feuerwehr freut es mich</a:t>
            </a:r>
          </a:p>
          <a:p>
            <a:pPr eaLnBrk="1" hangingPunct="1"/>
            <a:r>
              <a:rPr lang="de-DE" altLang="de-DE" dirty="0"/>
              <a:t>Das einige Kameradinnen und Kameraden Kurse</a:t>
            </a:r>
          </a:p>
          <a:p>
            <a:pPr eaLnBrk="1" hangingPunct="1"/>
            <a:r>
              <a:rPr lang="de-DE" altLang="de-DE" dirty="0"/>
              <a:t>An der Feuerwehr und Zivielschutzschule in Lebring</a:t>
            </a:r>
          </a:p>
          <a:p>
            <a:pPr eaLnBrk="1" hangingPunct="1"/>
            <a:r>
              <a:rPr lang="de-DE" altLang="de-DE" dirty="0"/>
              <a:t>Besucht und Erfolgreich abgeschlossen haben.</a:t>
            </a:r>
          </a:p>
          <a:p>
            <a:pPr eaLnBrk="1" hangingPunct="1"/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82418803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3BF9A0-6B9A-048F-CD64-438C4D9FFD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>
            <a:extLst>
              <a:ext uri="{FF2B5EF4-FFF2-40B4-BE49-F238E27FC236}">
                <a16:creationId xmlns:a16="http://schemas.microsoft.com/office/drawing/2014/main" id="{DE68D350-AF53-7063-BEDB-327C96B4F27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7646"/>
            <a:fld id="{ED149D87-7149-4D69-9399-CC62EF2F258A}" type="slidenum">
              <a:rPr lang="de-DE" altLang="de-DE" smtClean="0"/>
              <a:pPr defTabSz="917646"/>
              <a:t>55</a:t>
            </a:fld>
            <a:endParaRPr lang="de-DE" altLang="de-DE" dirty="0"/>
          </a:p>
        </p:txBody>
      </p:sp>
      <p:sp>
        <p:nvSpPr>
          <p:cNvPr id="111619" name="Rectangle 2">
            <a:extLst>
              <a:ext uri="{FF2B5EF4-FFF2-40B4-BE49-F238E27FC236}">
                <a16:creationId xmlns:a16="http://schemas.microsoft.com/office/drawing/2014/main" id="{F180A26F-4B66-11C9-B205-02EC1D1A8A5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>
            <a:extLst>
              <a:ext uri="{FF2B5EF4-FFF2-40B4-BE49-F238E27FC236}">
                <a16:creationId xmlns:a16="http://schemas.microsoft.com/office/drawing/2014/main" id="{105C7D37-0275-AA36-75C5-01993B8C50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32149509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2560AC-3E96-98E9-6887-D1D96BE213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>
            <a:extLst>
              <a:ext uri="{FF2B5EF4-FFF2-40B4-BE49-F238E27FC236}">
                <a16:creationId xmlns:a16="http://schemas.microsoft.com/office/drawing/2014/main" id="{E4CE2E60-F199-64D7-014F-23C281693C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7646"/>
            <a:fld id="{ED149D87-7149-4D69-9399-CC62EF2F258A}" type="slidenum">
              <a:rPr lang="de-DE" altLang="de-DE" smtClean="0"/>
              <a:pPr defTabSz="917646"/>
              <a:t>56</a:t>
            </a:fld>
            <a:endParaRPr lang="de-DE" altLang="de-DE" dirty="0"/>
          </a:p>
        </p:txBody>
      </p:sp>
      <p:sp>
        <p:nvSpPr>
          <p:cNvPr id="111619" name="Rectangle 2">
            <a:extLst>
              <a:ext uri="{FF2B5EF4-FFF2-40B4-BE49-F238E27FC236}">
                <a16:creationId xmlns:a16="http://schemas.microsoft.com/office/drawing/2014/main" id="{F7DF84EA-0796-1A8F-1CD4-8C26C508875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>
            <a:extLst>
              <a:ext uri="{FF2B5EF4-FFF2-40B4-BE49-F238E27FC236}">
                <a16:creationId xmlns:a16="http://schemas.microsoft.com/office/drawing/2014/main" id="{B3CCC3EC-5656-15DF-D57B-69A293A570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42099682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E0D59C-8B6B-C839-BDD9-CFF9B5BA37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>
            <a:extLst>
              <a:ext uri="{FF2B5EF4-FFF2-40B4-BE49-F238E27FC236}">
                <a16:creationId xmlns:a16="http://schemas.microsoft.com/office/drawing/2014/main" id="{1F6E9B53-A5F7-1FCF-4E70-05C4C74699B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032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17759" indent="-276061" defTabSz="88032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04244" indent="-220849" defTabSz="88032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45942" indent="-220849" defTabSz="88032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87639" indent="-220849" defTabSz="88032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29337" indent="-220849" defTabSz="88032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71035" indent="-220849" defTabSz="88032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12733" indent="-220849" defTabSz="88032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54430" indent="-220849" defTabSz="88032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6C61AE8-1D5B-4448-B88C-A6879537DC9F}" type="slidenum">
              <a:rPr kumimoji="0" lang="de-DE" altLang="de-DE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57</a:t>
            </a:fld>
            <a:endParaRPr kumimoji="0" lang="de-DE" altLang="de-DE" dirty="0">
              <a:latin typeface="Times New Roman" panose="02020603050405020304" pitchFamily="18" charset="0"/>
            </a:endParaRPr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CFB6F773-E811-6905-698B-E608209B0B2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>
            <a:extLst>
              <a:ext uri="{FF2B5EF4-FFF2-40B4-BE49-F238E27FC236}">
                <a16:creationId xmlns:a16="http://schemas.microsoft.com/office/drawing/2014/main" id="{A0C1BAF7-6B82-18D2-18F5-154730E367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471461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7646"/>
            <a:fld id="{7F3D7D74-B38D-4F8F-A284-C6A858115AEA}" type="slidenum">
              <a:rPr lang="de-DE" altLang="de-DE" smtClean="0"/>
              <a:pPr defTabSz="917646"/>
              <a:t>58</a:t>
            </a:fld>
            <a:endParaRPr lang="de-DE" altLang="de-DE" dirty="0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85245746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7646"/>
            <a:fld id="{ED149D87-7149-4D69-9399-CC62EF2F258A}" type="slidenum">
              <a:rPr lang="de-DE" altLang="de-DE" smtClean="0"/>
              <a:pPr defTabSz="917646"/>
              <a:t>59</a:t>
            </a:fld>
            <a:endParaRPr lang="de-DE" altLang="de-DE" dirty="0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2799057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7646"/>
            <a:fld id="{51602381-F3A1-4102-8A6F-86DB01D4F1DE}" type="slidenum">
              <a:rPr lang="de-DE" altLang="de-DE" smtClean="0"/>
              <a:pPr defTabSz="917646"/>
              <a:t>6</a:t>
            </a:fld>
            <a:endParaRPr lang="de-DE" altLang="de-DE" dirty="0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56467803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7646"/>
            <a:fld id="{ED149D87-7149-4D69-9399-CC62EF2F258A}" type="slidenum">
              <a:rPr lang="de-DE" altLang="de-DE" smtClean="0"/>
              <a:pPr defTabSz="917646"/>
              <a:t>60</a:t>
            </a:fld>
            <a:endParaRPr lang="de-DE" altLang="de-DE" dirty="0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38222656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032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17759" indent="-276061" defTabSz="88032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04244" indent="-220849" defTabSz="88032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45942" indent="-220849" defTabSz="88032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87639" indent="-220849" defTabSz="88032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29337" indent="-220849" defTabSz="88032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71035" indent="-220849" defTabSz="88032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12733" indent="-220849" defTabSz="88032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54430" indent="-220849" defTabSz="88032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6C61AE8-1D5B-4448-B88C-A6879537DC9F}" type="slidenum">
              <a:rPr kumimoji="0" lang="de-DE" altLang="de-DE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61</a:t>
            </a:fld>
            <a:endParaRPr kumimoji="0" lang="de-DE" altLang="de-DE" dirty="0">
              <a:latin typeface="Times New Roman" panose="02020603050405020304" pitchFamily="18" charset="0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286147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9246"/>
            <a:fld id="{AC822A1B-D59A-4E8E-9687-AF0DE0D02008}" type="slidenum">
              <a:rPr lang="de-DE" altLang="de-DE" smtClean="0"/>
              <a:pPr defTabSz="919246"/>
              <a:t>62</a:t>
            </a:fld>
            <a:endParaRPr lang="de-DE" altLang="de-DE" dirty="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56687215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9246"/>
            <a:fld id="{AC822A1B-D59A-4E8E-9687-AF0DE0D02008}" type="slidenum">
              <a:rPr lang="de-DE" altLang="de-DE" smtClean="0"/>
              <a:pPr defTabSz="919246"/>
              <a:t>63</a:t>
            </a:fld>
            <a:endParaRPr lang="de-DE" altLang="de-DE" dirty="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88697958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9246"/>
            <a:fld id="{AC822A1B-D59A-4E8E-9687-AF0DE0D02008}" type="slidenum">
              <a:rPr lang="de-DE" altLang="de-DE" smtClean="0"/>
              <a:pPr defTabSz="919246"/>
              <a:t>64</a:t>
            </a:fld>
            <a:endParaRPr lang="de-DE" altLang="de-DE" dirty="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53856000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9246"/>
            <a:fld id="{AC822A1B-D59A-4E8E-9687-AF0DE0D02008}" type="slidenum">
              <a:rPr lang="de-DE" altLang="de-DE" smtClean="0"/>
              <a:pPr defTabSz="919246"/>
              <a:t>65</a:t>
            </a:fld>
            <a:endParaRPr lang="de-DE" altLang="de-DE" dirty="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40961634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9246"/>
            <a:fld id="{AC822A1B-D59A-4E8E-9687-AF0DE0D02008}" type="slidenum">
              <a:rPr lang="de-DE" altLang="de-DE" smtClean="0"/>
              <a:pPr defTabSz="919246"/>
              <a:t>66</a:t>
            </a:fld>
            <a:endParaRPr lang="de-DE" altLang="de-DE" dirty="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51300690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9246"/>
            <a:fld id="{AC822A1B-D59A-4E8E-9687-AF0DE0D02008}" type="slidenum">
              <a:rPr lang="de-DE" altLang="de-DE" smtClean="0"/>
              <a:pPr defTabSz="919246"/>
              <a:t>67</a:t>
            </a:fld>
            <a:endParaRPr lang="de-DE" altLang="de-DE" dirty="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105215972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9246"/>
            <a:fld id="{AC822A1B-D59A-4E8E-9687-AF0DE0D02008}" type="slidenum">
              <a:rPr lang="de-DE" altLang="de-DE" smtClean="0"/>
              <a:pPr defTabSz="919246"/>
              <a:t>68</a:t>
            </a:fld>
            <a:endParaRPr lang="de-DE" altLang="de-DE" dirty="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29149078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9246"/>
            <a:fld id="{AC822A1B-D59A-4E8E-9687-AF0DE0D02008}" type="slidenum">
              <a:rPr lang="de-DE" altLang="de-DE" smtClean="0"/>
              <a:pPr defTabSz="919246"/>
              <a:t>69</a:t>
            </a:fld>
            <a:endParaRPr lang="de-DE" altLang="de-DE" dirty="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4339289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7646"/>
            <a:fld id="{AB6E7D7C-B13B-4D68-B54A-1F2D12633561}" type="slidenum">
              <a:rPr lang="de-DE" altLang="de-DE" smtClean="0"/>
              <a:pPr defTabSz="917646"/>
              <a:t>7</a:t>
            </a:fld>
            <a:endParaRPr lang="de-DE" altLang="de-DE" dirty="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987642892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9246"/>
            <a:fld id="{AC822A1B-D59A-4E8E-9687-AF0DE0D02008}" type="slidenum">
              <a:rPr lang="de-DE" altLang="de-DE" smtClean="0"/>
              <a:pPr defTabSz="919246"/>
              <a:t>70</a:t>
            </a:fld>
            <a:endParaRPr lang="de-DE" altLang="de-DE" dirty="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61296232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032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17759" indent="-276061" defTabSz="88032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04244" indent="-220849" defTabSz="88032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45942" indent="-220849" defTabSz="88032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87639" indent="-220849" defTabSz="88032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29337" indent="-220849" defTabSz="88032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71035" indent="-220849" defTabSz="88032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12733" indent="-220849" defTabSz="88032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54430" indent="-220849" defTabSz="88032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6C61AE8-1D5B-4448-B88C-A6879537DC9F}" type="slidenum">
              <a:rPr kumimoji="0" lang="de-DE" altLang="de-DE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71</a:t>
            </a:fld>
            <a:endParaRPr kumimoji="0" lang="de-DE" altLang="de-DE" dirty="0">
              <a:latin typeface="Times New Roman" panose="02020603050405020304" pitchFamily="18" charset="0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6897309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7646"/>
            <a:fld id="{110CD8E9-5972-456C-BF1B-7B18B000EADE}" type="slidenum">
              <a:rPr lang="de-DE" altLang="de-DE" smtClean="0"/>
              <a:pPr defTabSz="917646"/>
              <a:t>72</a:t>
            </a:fld>
            <a:endParaRPr lang="de-DE" altLang="de-DE" dirty="0"/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de-DE" altLang="de-DE" dirty="0"/>
              <a:t>Ich bedanke mich bei allen Beauftragten für die Mitarbeit,</a:t>
            </a:r>
          </a:p>
          <a:p>
            <a:pPr eaLnBrk="1" hangingPunct="1"/>
            <a:r>
              <a:rPr lang="de-DE" altLang="de-DE" dirty="0"/>
              <a:t>und bin stolz darauf ein so gutes Team im Ausschuss zu haben.</a:t>
            </a:r>
          </a:p>
          <a:p>
            <a:pPr eaLnBrk="1" hangingPunct="1"/>
            <a:endParaRPr lang="de-DE" altLang="de-DE" dirty="0"/>
          </a:p>
          <a:p>
            <a:pPr eaLnBrk="1" hangingPunct="1"/>
            <a:r>
              <a:rPr lang="de-DE" altLang="de-DE" dirty="0"/>
              <a:t>Wir kommen nun zum Tagesordnungspunkt 7.</a:t>
            </a:r>
          </a:p>
        </p:txBody>
      </p:sp>
    </p:spTree>
    <p:extLst>
      <p:ext uri="{BB962C8B-B14F-4D97-AF65-F5344CB8AC3E}">
        <p14:creationId xmlns:p14="http://schemas.microsoft.com/office/powerpoint/2010/main" val="134147491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7646"/>
            <a:fld id="{110CD8E9-5972-456C-BF1B-7B18B000EADE}" type="slidenum">
              <a:rPr lang="de-DE" altLang="de-DE" smtClean="0"/>
              <a:pPr defTabSz="917646"/>
              <a:t>73</a:t>
            </a:fld>
            <a:endParaRPr lang="de-DE" altLang="de-DE" dirty="0"/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869494756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7646"/>
            <a:fld id="{110CD8E9-5972-456C-BF1B-7B18B000EADE}" type="slidenum">
              <a:rPr lang="de-DE" altLang="de-DE" smtClean="0"/>
              <a:pPr defTabSz="917646"/>
              <a:t>74</a:t>
            </a:fld>
            <a:endParaRPr lang="de-DE" altLang="de-DE" dirty="0"/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010679234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7646"/>
            <a:fld id="{110CD8E9-5972-456C-BF1B-7B18B000EADE}" type="slidenum">
              <a:rPr lang="de-DE" altLang="de-DE" smtClean="0"/>
              <a:pPr defTabSz="917646"/>
              <a:t>75</a:t>
            </a:fld>
            <a:endParaRPr lang="de-DE" altLang="de-DE" dirty="0"/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069895727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7646"/>
            <a:fld id="{110CD8E9-5972-456C-BF1B-7B18B000EADE}" type="slidenum">
              <a:rPr lang="de-DE" altLang="de-DE" smtClean="0"/>
              <a:pPr defTabSz="917646"/>
              <a:t>76</a:t>
            </a:fld>
            <a:endParaRPr lang="de-DE" altLang="de-DE" dirty="0"/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245310129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7646"/>
            <a:fld id="{94906016-DDF5-4438-A200-BC8EF57A86CF}" type="slidenum">
              <a:rPr lang="de-DE" altLang="de-DE" smtClean="0"/>
              <a:pPr defTabSz="917646"/>
              <a:t>77</a:t>
            </a:fld>
            <a:endParaRPr lang="de-DE" altLang="de-DE" dirty="0"/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altLang="de-DE" dirty="0"/>
          </a:p>
          <a:p>
            <a:pPr eaLnBrk="1" hangingPunct="1"/>
            <a:r>
              <a:rPr lang="de-DE" altLang="de-DE" dirty="0"/>
              <a:t>Vorschlag:</a:t>
            </a:r>
          </a:p>
          <a:p>
            <a:pPr eaLnBrk="1" hangingPunct="1"/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29153815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7646"/>
            <a:fld id="{3D4F8D16-7DE8-47C8-BF12-7955D4967EEF}" type="slidenum">
              <a:rPr lang="de-DE" altLang="de-DE" smtClean="0"/>
              <a:pPr defTabSz="917646"/>
              <a:t>78</a:t>
            </a:fld>
            <a:endParaRPr lang="de-DE" altLang="de-DE" dirty="0"/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181669810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7646"/>
            <a:fld id="{7C3AD4F8-A311-4F2B-B2E0-C313A03BAC9F}" type="slidenum">
              <a:rPr lang="de-DE" altLang="de-DE" smtClean="0"/>
              <a:pPr defTabSz="917646"/>
              <a:t>79</a:t>
            </a:fld>
            <a:endParaRPr lang="de-DE" altLang="de-DE" dirty="0"/>
          </a:p>
        </p:txBody>
      </p:sp>
      <p:sp>
        <p:nvSpPr>
          <p:cNvPr id="148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altLang="de-DE" baseline="0" dirty="0"/>
          </a:p>
          <a:p>
            <a:pPr eaLnBrk="1" hangingPunct="1"/>
            <a:endParaRPr lang="de-DE" altLang="de-DE" baseline="0" dirty="0"/>
          </a:p>
          <a:p>
            <a:pPr marL="740416" lvl="1" indent="-284775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defRPr/>
            </a:pP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„Ich gelobe ,meine freiwillig übernommenen Pflichten als Feuerwehrmann</a:t>
            </a:r>
          </a:p>
          <a:p>
            <a:pPr marL="740416" lvl="1" indent="-284775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defRPr/>
            </a:pP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pünktlich und gewissenhaft zu erfüllen, meinen Vorgesetzten gehorsam</a:t>
            </a:r>
          </a:p>
          <a:p>
            <a:pPr marL="740416" lvl="1" indent="-284775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defRPr/>
            </a:pP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und allen ein treuer Kamerad zu sein“.</a:t>
            </a:r>
            <a:endParaRPr lang="de-DE" altLang="de-DE" dirty="0"/>
          </a:p>
          <a:p>
            <a:pPr eaLnBrk="1" hangingPunct="1"/>
            <a:endParaRPr lang="de-DE" altLang="de-DE" baseline="0" dirty="0"/>
          </a:p>
          <a:p>
            <a:pPr eaLnBrk="1" hangingPunct="1"/>
            <a:r>
              <a:rPr lang="de-DE" altLang="de-DE" baseline="0" dirty="0"/>
              <a:t> </a:t>
            </a:r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257330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7646"/>
            <a:fld id="{BD714516-4186-4693-967D-8DBAB2D95939}" type="slidenum">
              <a:rPr lang="de-DE" altLang="de-DE" smtClean="0"/>
              <a:pPr defTabSz="917646"/>
              <a:t>8</a:t>
            </a:fld>
            <a:endParaRPr lang="de-DE" altLang="de-DE" dirty="0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719817534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7646"/>
            <a:fld id="{8509E81F-228D-4359-AC85-A57E71015698}" type="slidenum">
              <a:rPr lang="de-DE" altLang="de-DE" smtClean="0"/>
              <a:pPr defTabSz="917646"/>
              <a:t>80</a:t>
            </a:fld>
            <a:endParaRPr lang="de-DE" altLang="de-DE" dirty="0"/>
          </a:p>
        </p:txBody>
      </p:sp>
      <p:sp>
        <p:nvSpPr>
          <p:cNvPr id="15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483455659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74803E-ADA1-7BCF-34E9-584E43856B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>
            <a:extLst>
              <a:ext uri="{FF2B5EF4-FFF2-40B4-BE49-F238E27FC236}">
                <a16:creationId xmlns:a16="http://schemas.microsoft.com/office/drawing/2014/main" id="{83F0D5B8-8DB5-4E5E-4840-83C3A748AEB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7646"/>
            <a:fld id="{8509E81F-228D-4359-AC85-A57E71015698}" type="slidenum">
              <a:rPr lang="de-DE" altLang="de-DE" smtClean="0"/>
              <a:pPr defTabSz="917646"/>
              <a:t>81</a:t>
            </a:fld>
            <a:endParaRPr lang="de-DE" altLang="de-DE" dirty="0"/>
          </a:p>
        </p:txBody>
      </p:sp>
      <p:sp>
        <p:nvSpPr>
          <p:cNvPr id="152579" name="Rectangle 2">
            <a:extLst>
              <a:ext uri="{FF2B5EF4-FFF2-40B4-BE49-F238E27FC236}">
                <a16:creationId xmlns:a16="http://schemas.microsoft.com/office/drawing/2014/main" id="{B34A0E03-D307-5EBD-B829-852291323E6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80" name="Rectangle 3">
            <a:extLst>
              <a:ext uri="{FF2B5EF4-FFF2-40B4-BE49-F238E27FC236}">
                <a16:creationId xmlns:a16="http://schemas.microsoft.com/office/drawing/2014/main" id="{07AD0AB3-8F22-90CD-6A9C-9EF4A2077A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881021603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59602E-B650-28DD-A35D-C7C7C249F4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>
            <a:extLst>
              <a:ext uri="{FF2B5EF4-FFF2-40B4-BE49-F238E27FC236}">
                <a16:creationId xmlns:a16="http://schemas.microsoft.com/office/drawing/2014/main" id="{F94FC3DC-6727-9786-B561-62AB744DADB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7646"/>
            <a:fld id="{8509E81F-228D-4359-AC85-A57E71015698}" type="slidenum">
              <a:rPr lang="de-DE" altLang="de-DE" smtClean="0"/>
              <a:pPr defTabSz="917646"/>
              <a:t>82</a:t>
            </a:fld>
            <a:endParaRPr lang="de-DE" altLang="de-DE" dirty="0"/>
          </a:p>
        </p:txBody>
      </p:sp>
      <p:sp>
        <p:nvSpPr>
          <p:cNvPr id="152579" name="Rectangle 2">
            <a:extLst>
              <a:ext uri="{FF2B5EF4-FFF2-40B4-BE49-F238E27FC236}">
                <a16:creationId xmlns:a16="http://schemas.microsoft.com/office/drawing/2014/main" id="{EB8FA603-44CB-6783-3167-B621A40C66B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80" name="Rectangle 3">
            <a:extLst>
              <a:ext uri="{FF2B5EF4-FFF2-40B4-BE49-F238E27FC236}">
                <a16:creationId xmlns:a16="http://schemas.microsoft.com/office/drawing/2014/main" id="{64E146F5-08CD-74F6-41C7-936D918494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11802287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BEE370-4C3C-9B6F-CDA7-CFF185DE57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>
            <a:extLst>
              <a:ext uri="{FF2B5EF4-FFF2-40B4-BE49-F238E27FC236}">
                <a16:creationId xmlns:a16="http://schemas.microsoft.com/office/drawing/2014/main" id="{773D167E-D339-F6D5-8D12-747E76FCA49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7646"/>
            <a:fld id="{8509E81F-228D-4359-AC85-A57E71015698}" type="slidenum">
              <a:rPr lang="de-DE" altLang="de-DE" smtClean="0"/>
              <a:pPr defTabSz="917646"/>
              <a:t>83</a:t>
            </a:fld>
            <a:endParaRPr lang="de-DE" altLang="de-DE" dirty="0"/>
          </a:p>
        </p:txBody>
      </p:sp>
      <p:sp>
        <p:nvSpPr>
          <p:cNvPr id="152579" name="Rectangle 2">
            <a:extLst>
              <a:ext uri="{FF2B5EF4-FFF2-40B4-BE49-F238E27FC236}">
                <a16:creationId xmlns:a16="http://schemas.microsoft.com/office/drawing/2014/main" id="{162EAC10-9625-B8DB-E785-99CF1B2404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80" name="Rectangle 3">
            <a:extLst>
              <a:ext uri="{FF2B5EF4-FFF2-40B4-BE49-F238E27FC236}">
                <a16:creationId xmlns:a16="http://schemas.microsoft.com/office/drawing/2014/main" id="{09C94A0E-8203-E0D4-0F19-7CC687B917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560284888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3EA22D-3C1B-26DC-5E28-DEB6AF64CC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>
            <a:extLst>
              <a:ext uri="{FF2B5EF4-FFF2-40B4-BE49-F238E27FC236}">
                <a16:creationId xmlns:a16="http://schemas.microsoft.com/office/drawing/2014/main" id="{D030FDE3-D145-100B-0981-5DD5F8198F2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7646"/>
            <a:fld id="{8509E81F-228D-4359-AC85-A57E71015698}" type="slidenum">
              <a:rPr lang="de-DE" altLang="de-DE" smtClean="0"/>
              <a:pPr defTabSz="917646"/>
              <a:t>84</a:t>
            </a:fld>
            <a:endParaRPr lang="de-DE" altLang="de-DE" dirty="0"/>
          </a:p>
        </p:txBody>
      </p:sp>
      <p:sp>
        <p:nvSpPr>
          <p:cNvPr id="152579" name="Rectangle 2">
            <a:extLst>
              <a:ext uri="{FF2B5EF4-FFF2-40B4-BE49-F238E27FC236}">
                <a16:creationId xmlns:a16="http://schemas.microsoft.com/office/drawing/2014/main" id="{9DE551AD-262A-638F-C46C-2233FCEBC84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80" name="Rectangle 3">
            <a:extLst>
              <a:ext uri="{FF2B5EF4-FFF2-40B4-BE49-F238E27FC236}">
                <a16:creationId xmlns:a16="http://schemas.microsoft.com/office/drawing/2014/main" id="{FCC667E3-C329-6740-4A88-517AEFC6E4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4212614189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7646"/>
            <a:fld id="{8509E81F-228D-4359-AC85-A57E71015698}" type="slidenum">
              <a:rPr lang="de-DE" altLang="de-DE" smtClean="0"/>
              <a:pPr defTabSz="917646"/>
              <a:t>85</a:t>
            </a:fld>
            <a:endParaRPr lang="de-DE" altLang="de-DE" dirty="0"/>
          </a:p>
        </p:txBody>
      </p:sp>
      <p:sp>
        <p:nvSpPr>
          <p:cNvPr id="15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674506714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427370-B729-FC07-6973-F3521A1698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>
            <a:extLst>
              <a:ext uri="{FF2B5EF4-FFF2-40B4-BE49-F238E27FC236}">
                <a16:creationId xmlns:a16="http://schemas.microsoft.com/office/drawing/2014/main" id="{2A502074-FE34-D7A4-270B-2FA733781BD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7646"/>
            <a:fld id="{8509E81F-228D-4359-AC85-A57E71015698}" type="slidenum">
              <a:rPr lang="de-DE" altLang="de-DE" smtClean="0"/>
              <a:pPr defTabSz="917646"/>
              <a:t>86</a:t>
            </a:fld>
            <a:endParaRPr lang="de-DE" altLang="de-DE" dirty="0"/>
          </a:p>
        </p:txBody>
      </p:sp>
      <p:sp>
        <p:nvSpPr>
          <p:cNvPr id="152579" name="Rectangle 2">
            <a:extLst>
              <a:ext uri="{FF2B5EF4-FFF2-40B4-BE49-F238E27FC236}">
                <a16:creationId xmlns:a16="http://schemas.microsoft.com/office/drawing/2014/main" id="{2A921053-6DB7-8BA3-694E-0785BBEB5C4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80" name="Rectangle 3">
            <a:extLst>
              <a:ext uri="{FF2B5EF4-FFF2-40B4-BE49-F238E27FC236}">
                <a16:creationId xmlns:a16="http://schemas.microsoft.com/office/drawing/2014/main" id="{00C0C39D-A25F-67F4-1EA8-AA3DCC47EE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855733986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C66CBF-9C8F-F198-D270-0B998163AD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>
            <a:extLst>
              <a:ext uri="{FF2B5EF4-FFF2-40B4-BE49-F238E27FC236}">
                <a16:creationId xmlns:a16="http://schemas.microsoft.com/office/drawing/2014/main" id="{4598BD0E-9646-E7D3-FC20-0605C588C7E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7646"/>
            <a:fld id="{8509E81F-228D-4359-AC85-A57E71015698}" type="slidenum">
              <a:rPr lang="de-DE" altLang="de-DE" smtClean="0"/>
              <a:pPr defTabSz="917646"/>
              <a:t>87</a:t>
            </a:fld>
            <a:endParaRPr lang="de-DE" altLang="de-DE" dirty="0"/>
          </a:p>
        </p:txBody>
      </p:sp>
      <p:sp>
        <p:nvSpPr>
          <p:cNvPr id="152579" name="Rectangle 2">
            <a:extLst>
              <a:ext uri="{FF2B5EF4-FFF2-40B4-BE49-F238E27FC236}">
                <a16:creationId xmlns:a16="http://schemas.microsoft.com/office/drawing/2014/main" id="{9D2B765D-E3F2-2345-9BB4-0C853C75F0C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80" name="Rectangle 3">
            <a:extLst>
              <a:ext uri="{FF2B5EF4-FFF2-40B4-BE49-F238E27FC236}">
                <a16:creationId xmlns:a16="http://schemas.microsoft.com/office/drawing/2014/main" id="{B8031119-44BF-7D5C-F557-5BCC3545E0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072035802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7646"/>
            <a:fld id="{350298BD-6B3E-4B5C-A1F0-71493F272833}" type="slidenum">
              <a:rPr lang="de-DE" altLang="de-DE" smtClean="0"/>
              <a:pPr defTabSz="917646"/>
              <a:t>88</a:t>
            </a:fld>
            <a:endParaRPr lang="de-DE" altLang="de-DE" dirty="0"/>
          </a:p>
        </p:txBody>
      </p:sp>
      <p:sp>
        <p:nvSpPr>
          <p:cNvPr id="154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759823556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7646"/>
            <a:fld id="{EB446F56-A268-40DD-BF24-677A41A997A1}" type="slidenum">
              <a:rPr lang="de-DE" altLang="de-DE" smtClean="0"/>
              <a:pPr defTabSz="917646"/>
              <a:t>89</a:t>
            </a:fld>
            <a:endParaRPr lang="de-DE" altLang="de-DE" dirty="0"/>
          </a:p>
        </p:txBody>
      </p:sp>
      <p:sp>
        <p:nvSpPr>
          <p:cNvPr id="155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de-DE" altLang="de-DE" dirty="0"/>
              <a:t>__________________________________________________</a:t>
            </a:r>
            <a:br>
              <a:rPr lang="de-DE" altLang="de-DE" dirty="0"/>
            </a:br>
            <a:r>
              <a:rPr lang="de-DE" altLang="de-DE" dirty="0"/>
              <a:t>__________________________________________________</a:t>
            </a:r>
            <a:br>
              <a:rPr lang="de-DE" altLang="de-DE" dirty="0"/>
            </a:br>
            <a:r>
              <a:rPr lang="de-DE" altLang="de-DE" dirty="0"/>
              <a:t>__________________________________________________</a:t>
            </a:r>
            <a:br>
              <a:rPr lang="de-DE" altLang="de-DE" dirty="0"/>
            </a:br>
            <a:r>
              <a:rPr lang="de-DE" altLang="de-DE" dirty="0"/>
              <a:t>__________________________________________________</a:t>
            </a:r>
            <a:br>
              <a:rPr lang="de-DE" altLang="de-DE" dirty="0"/>
            </a:br>
            <a:r>
              <a:rPr lang="de-DE" altLang="de-DE" dirty="0"/>
              <a:t>__________________________________________________</a:t>
            </a:r>
            <a:br>
              <a:rPr lang="de-DE" altLang="de-DE" dirty="0"/>
            </a:br>
            <a:r>
              <a:rPr lang="de-DE" altLang="de-DE" dirty="0"/>
              <a:t>__________________________________________________</a:t>
            </a:r>
            <a:br>
              <a:rPr lang="de-DE" altLang="de-DE" dirty="0"/>
            </a:br>
            <a:r>
              <a:rPr lang="de-DE" altLang="de-DE" dirty="0"/>
              <a:t>__________________________________________________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28776641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7646"/>
            <a:fld id="{457067E5-62E0-4EB6-8EF5-71E8558C9294}" type="slidenum">
              <a:rPr lang="de-DE" altLang="de-DE" smtClean="0"/>
              <a:pPr defTabSz="917646"/>
              <a:t>9</a:t>
            </a:fld>
            <a:endParaRPr lang="de-DE" altLang="de-DE" dirty="0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de-AT" altLang="de-DE" dirty="0"/>
          </a:p>
        </p:txBody>
      </p:sp>
    </p:spTree>
    <p:extLst>
      <p:ext uri="{BB962C8B-B14F-4D97-AF65-F5344CB8AC3E}">
        <p14:creationId xmlns:p14="http://schemas.microsoft.com/office/powerpoint/2010/main" val="2554069282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7646"/>
            <a:fld id="{549E0EF5-9B2E-4C78-B28A-AB3DF3DC9AEF}" type="slidenum">
              <a:rPr lang="de-DE" altLang="de-DE" smtClean="0"/>
              <a:pPr defTabSz="917646"/>
              <a:t>90</a:t>
            </a:fld>
            <a:endParaRPr lang="de-DE" altLang="de-DE" dirty="0"/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de-DE" altLang="de-DE" dirty="0"/>
              <a:t>Ich Bedanke mich bei alle Ehrengäste für die Grußworte.</a:t>
            </a:r>
          </a:p>
          <a:p>
            <a:pPr eaLnBrk="1" hangingPunct="1"/>
            <a:endParaRPr lang="de-DE" altLang="de-DE" dirty="0"/>
          </a:p>
          <a:p>
            <a:pPr eaLnBrk="1" hangingPunct="1"/>
            <a:r>
              <a:rPr lang="de-DE" altLang="de-DE" dirty="0"/>
              <a:t>Jetzt</a:t>
            </a:r>
            <a:r>
              <a:rPr lang="de-DE" altLang="de-DE" baseline="0" dirty="0"/>
              <a:t> bleibt mir nur mehr mich bei </a:t>
            </a:r>
            <a:endParaRPr lang="de-DE" altLang="de-DE" dirty="0"/>
          </a:p>
          <a:p>
            <a:pPr eaLnBrk="1" hangingPunct="1"/>
            <a:r>
              <a:rPr lang="de-DE" altLang="de-DE" baseline="0" dirty="0"/>
              <a:t>Euch alle für die geleisteten</a:t>
            </a:r>
          </a:p>
          <a:p>
            <a:pPr eaLnBrk="1" hangingPunct="1"/>
            <a:r>
              <a:rPr lang="de-DE" altLang="de-DE" baseline="0" dirty="0"/>
              <a:t>Arbeiten bei den Einsätzen und Veranstaltungen zu bedanken.</a:t>
            </a:r>
          </a:p>
          <a:p>
            <a:pPr eaLnBrk="1" hangingPunct="1"/>
            <a:endParaRPr lang="de-DE" altLang="de-DE" baseline="0" dirty="0"/>
          </a:p>
          <a:p>
            <a:pPr eaLnBrk="1" hangingPunct="1"/>
            <a:r>
              <a:rPr lang="de-DE" altLang="de-DE" baseline="0" dirty="0"/>
              <a:t>An Veranstaltungen haben wir im Mai unseren </a:t>
            </a:r>
            <a:r>
              <a:rPr lang="de-DE" altLang="de-DE" baseline="0" dirty="0" err="1"/>
              <a:t>Florianitag</a:t>
            </a:r>
            <a:endParaRPr lang="de-DE" altLang="de-DE" baseline="0" dirty="0"/>
          </a:p>
          <a:p>
            <a:pPr eaLnBrk="1" hangingPunct="1"/>
            <a:endParaRPr lang="de-DE" altLang="de-DE" baseline="0" dirty="0"/>
          </a:p>
          <a:p>
            <a:pPr eaLnBrk="1" hangingPunct="1"/>
            <a:r>
              <a:rPr lang="de-DE" altLang="de-DE" baseline="0" dirty="0"/>
              <a:t>Ich bitte Euch schon jetzt um Unterstützung damit diese Veranstaltung</a:t>
            </a:r>
          </a:p>
          <a:p>
            <a:pPr eaLnBrk="1" hangingPunct="1"/>
            <a:r>
              <a:rPr lang="de-DE" altLang="de-DE" baseline="0" dirty="0"/>
              <a:t>Ein Erfolg wird.</a:t>
            </a:r>
          </a:p>
          <a:p>
            <a:pPr eaLnBrk="1" hangingPunct="1"/>
            <a:endParaRPr lang="de-DE" altLang="de-DE" baseline="0" dirty="0"/>
          </a:p>
          <a:p>
            <a:pPr eaLnBrk="1" hangingPunct="1"/>
            <a:r>
              <a:rPr lang="de-DE" altLang="de-DE" baseline="0" dirty="0"/>
              <a:t>Persönlich bedanke ich mich bei meinem Stellvertreter Ewald Preßnitz</a:t>
            </a:r>
          </a:p>
          <a:p>
            <a:pPr eaLnBrk="1" hangingPunct="1"/>
            <a:r>
              <a:rPr lang="de-DE" altLang="de-DE" baseline="0" dirty="0"/>
              <a:t>sollte ich mal keine Zeit haben brauch ich ihn nur anrufen und er</a:t>
            </a:r>
          </a:p>
          <a:p>
            <a:pPr eaLnBrk="1" hangingPunct="1"/>
            <a:r>
              <a:rPr lang="de-DE" altLang="de-DE" baseline="0" dirty="0"/>
              <a:t>übernimmt jede Aufgabe.</a:t>
            </a:r>
          </a:p>
          <a:p>
            <a:pPr eaLnBrk="1" hangingPunct="1"/>
            <a:endParaRPr lang="de-DE" altLang="de-DE" baseline="0" dirty="0"/>
          </a:p>
          <a:p>
            <a:pPr eaLnBrk="1" hangingPunct="1"/>
            <a:r>
              <a:rPr lang="de-DE" altLang="de-DE" baseline="0" dirty="0"/>
              <a:t>Er ist es auch der die Jugend auf die Feuerwehrarbeit vorbereitet</a:t>
            </a:r>
          </a:p>
          <a:p>
            <a:pPr eaLnBrk="1" hangingPunct="1"/>
            <a:r>
              <a:rPr lang="de-DE" altLang="de-DE" baseline="0" dirty="0"/>
              <a:t>und mit ihnen für den Wissenstest übt der im März stattfindet</a:t>
            </a:r>
          </a:p>
          <a:p>
            <a:pPr eaLnBrk="1" hangingPunct="1"/>
            <a:endParaRPr lang="de-DE" altLang="de-DE" baseline="0" dirty="0"/>
          </a:p>
          <a:p>
            <a:pPr eaLnBrk="1" hangingPunct="1"/>
            <a:r>
              <a:rPr lang="de-DE" altLang="de-DE" baseline="0" dirty="0"/>
              <a:t>An dieser Stelle darf ich Euch wieder zwei neue Feuerwehrmitglieder</a:t>
            </a:r>
          </a:p>
          <a:p>
            <a:pPr eaLnBrk="1" hangingPunct="1"/>
            <a:r>
              <a:rPr lang="de-DE" altLang="de-DE" baseline="0" dirty="0"/>
              <a:t>In unserer Runde vorstellen und zwar </a:t>
            </a:r>
          </a:p>
          <a:p>
            <a:pPr eaLnBrk="1" hangingPunct="1"/>
            <a:r>
              <a:rPr lang="de-DE" altLang="de-DE" baseline="0" dirty="0"/>
              <a:t>Emma Lierzer und</a:t>
            </a:r>
          </a:p>
          <a:p>
            <a:pPr eaLnBrk="1" hangingPunct="1"/>
            <a:r>
              <a:rPr lang="de-DE" altLang="de-DE" baseline="0" dirty="0"/>
              <a:t>Alexander Primus</a:t>
            </a:r>
          </a:p>
          <a:p>
            <a:pPr eaLnBrk="1" hangingPunct="1"/>
            <a:endParaRPr lang="de-DE" altLang="de-DE" baseline="0" dirty="0"/>
          </a:p>
          <a:p>
            <a:pPr eaLnBrk="1" hangingPunct="1"/>
            <a:r>
              <a:rPr lang="de-DE" altLang="de-DE" baseline="0" dirty="0"/>
              <a:t>Ihr werdet derzeit schon von Ewald auf Eure erste Prüfung vorbereitet</a:t>
            </a:r>
          </a:p>
          <a:p>
            <a:pPr eaLnBrk="1" hangingPunct="1"/>
            <a:r>
              <a:rPr lang="de-DE" altLang="de-DE" baseline="0" dirty="0"/>
              <a:t>und wünsche Euch und aber auch alle andern Jungfeuerwehrmänner</a:t>
            </a:r>
          </a:p>
          <a:p>
            <a:pPr eaLnBrk="1" hangingPunct="1"/>
            <a:r>
              <a:rPr lang="de-DE" altLang="de-DE" baseline="0" dirty="0"/>
              <a:t>viel Erfolg bei dem Wissenstest und alles Gute für die Zukunft</a:t>
            </a:r>
          </a:p>
          <a:p>
            <a:pPr eaLnBrk="1" hangingPunct="1"/>
            <a:r>
              <a:rPr lang="de-DE" altLang="de-DE" baseline="0" dirty="0"/>
              <a:t>in dieser Feuerwehr.</a:t>
            </a:r>
          </a:p>
          <a:p>
            <a:pPr eaLnBrk="1" hangingPunct="1"/>
            <a:endParaRPr lang="de-DE" altLang="de-DE" baseline="0" dirty="0"/>
          </a:p>
          <a:p>
            <a:pPr eaLnBrk="1" hangingPunct="1"/>
            <a:r>
              <a:rPr lang="de-DE" altLang="de-DE" baseline="0" dirty="0"/>
              <a:t>Weiters bedanke ich mich bei allen Zugs und Gruppenkommandanten</a:t>
            </a:r>
          </a:p>
          <a:p>
            <a:pPr eaLnBrk="1" hangingPunct="1"/>
            <a:r>
              <a:rPr lang="de-DE" altLang="de-DE" baseline="0" dirty="0"/>
              <a:t>sowie Beauftragten im Ausschuss für</a:t>
            </a:r>
          </a:p>
          <a:p>
            <a:pPr eaLnBrk="1" hangingPunct="1"/>
            <a:r>
              <a:rPr lang="de-DE" altLang="de-DE" baseline="0" dirty="0"/>
              <a:t>für die geleisteten Arbeiten im Jahr 2019.</a:t>
            </a:r>
          </a:p>
          <a:p>
            <a:pPr eaLnBrk="1" hangingPunct="1"/>
            <a:endParaRPr lang="de-DE" altLang="de-DE" baseline="0" dirty="0"/>
          </a:p>
          <a:p>
            <a:pPr eaLnBrk="1" hangingPunct="1"/>
            <a:r>
              <a:rPr lang="de-DE" altLang="de-DE" baseline="0" dirty="0"/>
              <a:t>Das unsere Homepage immer Aktuell ist dafür bedanke ich mich bei</a:t>
            </a:r>
          </a:p>
          <a:p>
            <a:pPr eaLnBrk="1" hangingPunct="1"/>
            <a:r>
              <a:rPr lang="de-DE" altLang="de-DE" baseline="0" dirty="0"/>
              <a:t>Manuel Nauschnegg, deine Beiträge zu Einsätzen und Veranstaltungen</a:t>
            </a:r>
          </a:p>
          <a:p>
            <a:pPr eaLnBrk="1" hangingPunct="1"/>
            <a:r>
              <a:rPr lang="de-DE" altLang="de-DE" baseline="0" dirty="0"/>
              <a:t>sind immer sehr sachlich und Informativ gehalten.</a:t>
            </a:r>
          </a:p>
          <a:p>
            <a:pPr eaLnBrk="1" hangingPunct="1"/>
            <a:endParaRPr lang="de-DE" altLang="de-DE" baseline="0" dirty="0"/>
          </a:p>
          <a:p>
            <a:pPr eaLnBrk="1" hangingPunct="1"/>
            <a:r>
              <a:rPr lang="de-DE" altLang="de-DE" baseline="0" dirty="0"/>
              <a:t>Im Anschluss an diese Versammlung gibt es noch etwas zu Essen</a:t>
            </a:r>
          </a:p>
          <a:p>
            <a:pPr eaLnBrk="1" hangingPunct="1"/>
            <a:r>
              <a:rPr lang="de-DE" altLang="de-DE" baseline="0" dirty="0"/>
              <a:t>Und wünsche Guten Appetit.</a:t>
            </a:r>
          </a:p>
          <a:p>
            <a:pPr eaLnBrk="1" hangingPunct="1"/>
            <a:endParaRPr lang="de-DE" altLang="de-DE" baseline="0" dirty="0"/>
          </a:p>
          <a:p>
            <a:pPr eaLnBrk="1" hangingPunct="1"/>
            <a:r>
              <a:rPr lang="de-DE" altLang="de-DE" baseline="0" dirty="0"/>
              <a:t>Ich bedanke mich bei allen fürs kommen und schließe</a:t>
            </a:r>
          </a:p>
          <a:p>
            <a:pPr eaLnBrk="1" hangingPunct="1"/>
            <a:r>
              <a:rPr lang="de-DE" altLang="de-DE" baseline="0" dirty="0"/>
              <a:t>hiermit diese Wehrversammlung mit einem</a:t>
            </a:r>
          </a:p>
          <a:p>
            <a:pPr eaLnBrk="1" hangingPunct="1"/>
            <a:r>
              <a:rPr lang="de-DE" altLang="de-DE" baseline="0" dirty="0"/>
              <a:t>,,Gut Heil‘‘</a:t>
            </a:r>
          </a:p>
          <a:p>
            <a:pPr eaLnBrk="1" hangingPunct="1"/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592736434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7646"/>
            <a:fld id="{D645E13C-7E98-4B77-B610-C835D72E5666}" type="slidenum">
              <a:rPr lang="de-DE" altLang="de-DE" smtClean="0"/>
              <a:pPr defTabSz="917646"/>
              <a:t>91</a:t>
            </a:fld>
            <a:endParaRPr lang="de-DE" altLang="de-DE" dirty="0"/>
          </a:p>
        </p:txBody>
      </p:sp>
      <p:sp>
        <p:nvSpPr>
          <p:cNvPr id="157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de-DE" altLang="de-DE" dirty="0"/>
              <a:t>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63265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777875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5" name="Rectangle 6"/>
          <p:cNvSpPr/>
          <p:nvPr/>
        </p:nvSpPr>
        <p:spPr>
          <a:xfrm>
            <a:off x="777875" y="6172200"/>
            <a:ext cx="7543800" cy="269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6248400" y="6208713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/>
              <a:t>24.02.2018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62000" y="6208713"/>
            <a:ext cx="487362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/>
              <a:t>by LM d.V. Strohmaier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DA7363-1CF3-404F-9DFF-4F5E83FED2CF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48400" y="6208713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/>
              <a:t>24.02.2018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62000" y="6208713"/>
            <a:ext cx="487362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/>
              <a:t>by LM d.V. Strohmaier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6BBC9A-A220-4D39-8A84-81A370FE62E2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48400" y="6208713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/>
              <a:t>24.02.2018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62000" y="6208713"/>
            <a:ext cx="487362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/>
              <a:t>by LM d.V. Strohmaier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126BB0-5297-4E89-AF02-F30C25A9D863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el und vier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sz="quarter"/>
          </p:nvPr>
        </p:nvSpPr>
        <p:spPr>
          <a:xfrm>
            <a:off x="1143000" y="609600"/>
            <a:ext cx="7772400" cy="114300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1169988" y="1946275"/>
            <a:ext cx="3810000" cy="1981200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5132388" y="1946275"/>
            <a:ext cx="3810000" cy="1981200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1169988" y="4079875"/>
            <a:ext cx="3810000" cy="1981200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5132388" y="4079875"/>
            <a:ext cx="3810000" cy="1981200"/>
          </a:xfrm>
        </p:spPr>
        <p:txBody>
          <a:bodyPr/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7DCE6C-C1C8-48FB-9614-6A9CF9CE7BB8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el, Tex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7772400" cy="114300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1169988" y="1946275"/>
            <a:ext cx="3810000" cy="4114800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5132388" y="1946275"/>
            <a:ext cx="3810000" cy="1981200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5132388" y="4079875"/>
            <a:ext cx="3810000" cy="1981200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6248400" y="6208713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/>
              <a:t>24.02.2018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62000" y="6208713"/>
            <a:ext cx="487362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/>
              <a:t>by LM d.V. Strohmaier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B0D61C-83A1-4C5B-94F4-E28901FBB6CE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el, Text und C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7772400" cy="114300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1169988" y="1946275"/>
            <a:ext cx="3810000" cy="4114800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ClipArt-Platzhalter 3"/>
          <p:cNvSpPr>
            <a:spLocks noGrp="1"/>
          </p:cNvSpPr>
          <p:nvPr>
            <p:ph type="clipArt" sz="half" idx="2"/>
          </p:nvPr>
        </p:nvSpPr>
        <p:spPr>
          <a:xfrm>
            <a:off x="5132388" y="1946275"/>
            <a:ext cx="3810000" cy="4114800"/>
          </a:xfrm>
        </p:spPr>
        <p:txBody>
          <a:bodyPr rtlCol="0">
            <a:normAutofit/>
          </a:bodyPr>
          <a:lstStyle/>
          <a:p>
            <a:pPr lvl="0"/>
            <a:endParaRPr lang="de-DE" noProof="0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248400" y="6208713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/>
              <a:t>24.02.2018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62000" y="6208713"/>
            <a:ext cx="487362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/>
              <a:t>by LM d.V. Strohmaier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DE7ABC-CB0D-4FDB-A6E9-53D99BB61130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48400" y="6208713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/>
              <a:t>24.02.2018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62000" y="6208713"/>
            <a:ext cx="487362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/>
              <a:t>by LM d.V. Strohmaier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7FEFDB-CC38-41E7-B405-A73A0972B85A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777875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5" name="Rectangle 7"/>
          <p:cNvSpPr/>
          <p:nvPr/>
        </p:nvSpPr>
        <p:spPr>
          <a:xfrm>
            <a:off x="777875" y="6172200"/>
            <a:ext cx="7543800" cy="269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/>
          <a:lstStyle>
            <a:lvl1pPr algn="l">
              <a:defRPr sz="5400" b="0" cap="all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6248400" y="6208713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/>
              <a:t>24.02.2018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62000" y="6208713"/>
            <a:ext cx="487362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/>
              <a:t>by LM d.V. Strohmaier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6FE89A-53A6-48ED-A8D4-B367BFC38662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248400" y="6208713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/>
              <a:t>24.02.2018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62000" y="6208713"/>
            <a:ext cx="487362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/>
              <a:t>by LM d.V. Strohmaier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F4CDFE-7091-4313-A45F-4966E0EF70C8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10"/>
          <p:cNvCxnSpPr/>
          <p:nvPr/>
        </p:nvCxnSpPr>
        <p:spPr>
          <a:xfrm>
            <a:off x="758825" y="1249363"/>
            <a:ext cx="3657600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12"/>
          <p:cNvCxnSpPr/>
          <p:nvPr/>
        </p:nvCxnSpPr>
        <p:spPr>
          <a:xfrm>
            <a:off x="4645025" y="1249363"/>
            <a:ext cx="3657600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9" name="Date Placeholder 6"/>
          <p:cNvSpPr>
            <a:spLocks noGrp="1"/>
          </p:cNvSpPr>
          <p:nvPr>
            <p:ph type="dt" sz="half" idx="10"/>
          </p:nvPr>
        </p:nvSpPr>
        <p:spPr>
          <a:xfrm>
            <a:off x="6248400" y="6208713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/>
              <a:t>24.02.2018</a:t>
            </a: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62000" y="6208713"/>
            <a:ext cx="487362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/>
              <a:t>by LM d.V. Strohmaier</a:t>
            </a:r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269D4A-EE5A-4495-B347-33C0F0B72C94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6248400" y="6208713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/>
              <a:t>24.02.2018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62000" y="6208713"/>
            <a:ext cx="487362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/>
              <a:t>by LM d.V. Strohmaier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27194E-4D1A-43F4-9C2A-D427E976AA56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9"/>
          <p:cNvCxnSpPr/>
          <p:nvPr/>
        </p:nvCxnSpPr>
        <p:spPr>
          <a:xfrm rot="5400000">
            <a:off x="1677194" y="2515394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>
            <a:normAutofit/>
          </a:bodyPr>
          <a:lstStyle>
            <a:lvl1pPr algn="l">
              <a:defRPr sz="5400" b="0"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62000" y="6208713"/>
            <a:ext cx="487362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/>
              <a:t>by LM d.V. Strohmaier</a:t>
            </a: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E92EBE-F38A-476E-A74C-9A3835B60D51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>
            <a:normAutofit/>
          </a:bodyPr>
          <a:lstStyle>
            <a:lvl1pPr algn="l">
              <a:defRPr sz="5400" b="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 dirty="0"/>
              <a:t>Bild durch Klicken auf Symbol hinzufügen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248400" y="6208713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/>
              <a:t>24.02.2018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62000" y="6208713"/>
            <a:ext cx="487362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/>
              <a:t>by LM d.V. Strohmaier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864330-F1DF-4CF0-9BF3-415E5EB2AB1C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762000" y="4572000"/>
            <a:ext cx="67818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dirty="0"/>
              <a:t>Titelmasterformat durch Klicken bearbeiten</a:t>
            </a:r>
            <a:endParaRPr lang="en-US" altLang="de-D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62000" y="685800"/>
            <a:ext cx="75438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dirty="0"/>
              <a:t>Textmasterformat bearbeiten</a:t>
            </a:r>
          </a:p>
          <a:p>
            <a:pPr lvl="1"/>
            <a:r>
              <a:rPr lang="de-DE" altLang="de-DE" dirty="0"/>
              <a:t>Zweite Ebene</a:t>
            </a:r>
          </a:p>
          <a:p>
            <a:pPr lvl="2"/>
            <a:r>
              <a:rPr lang="de-DE" altLang="de-DE" dirty="0"/>
              <a:t>Dritte Ebene</a:t>
            </a:r>
          </a:p>
          <a:p>
            <a:pPr lvl="3"/>
            <a:r>
              <a:rPr lang="de-DE" altLang="de-DE" dirty="0"/>
              <a:t>Vierte Ebene</a:t>
            </a:r>
          </a:p>
          <a:p>
            <a:pPr lvl="4"/>
            <a:r>
              <a:rPr lang="de-DE" altLang="de-DE" dirty="0"/>
              <a:t>Fünfte Ebene</a:t>
            </a:r>
            <a:endParaRPr lang="en-US" alt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8013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fld id="{F0DDB014-D64C-4DD1-9D40-1D5B714524E9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8" name="Rectangle 7"/>
          <p:cNvSpPr/>
          <p:nvPr/>
        </p:nvSpPr>
        <p:spPr>
          <a:xfrm>
            <a:off x="777875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777875" y="6172200"/>
            <a:ext cx="7543800" cy="269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Textfeld 6"/>
          <p:cNvSpPr txBox="1"/>
          <p:nvPr userDrawn="1"/>
        </p:nvSpPr>
        <p:spPr>
          <a:xfrm>
            <a:off x="6188075" y="6208713"/>
            <a:ext cx="2133600" cy="2769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de-AT" dirty="0"/>
              <a:t>28.02.2026</a:t>
            </a:r>
          </a:p>
        </p:txBody>
      </p:sp>
      <p:sp>
        <p:nvSpPr>
          <p:cNvPr id="12" name="Textfeld 11"/>
          <p:cNvSpPr txBox="1"/>
          <p:nvPr userDrawn="1"/>
        </p:nvSpPr>
        <p:spPr>
          <a:xfrm>
            <a:off x="783155" y="6208713"/>
            <a:ext cx="1943639" cy="4616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de-DE" dirty="0" err="1"/>
              <a:t>by</a:t>
            </a:r>
            <a:r>
              <a:rPr lang="de-DE" dirty="0"/>
              <a:t> OLM d.V. Strohmaier</a:t>
            </a:r>
          </a:p>
          <a:p>
            <a:pPr lvl="0"/>
            <a:endParaRPr lang="de-AT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05" r:id="rId1"/>
    <p:sldLayoutId id="2147484895" r:id="rId2"/>
    <p:sldLayoutId id="2147484906" r:id="rId3"/>
    <p:sldLayoutId id="2147484896" r:id="rId4"/>
    <p:sldLayoutId id="2147484907" r:id="rId5"/>
    <p:sldLayoutId id="2147484897" r:id="rId6"/>
    <p:sldLayoutId id="2147484898" r:id="rId7"/>
    <p:sldLayoutId id="2147484908" r:id="rId8"/>
    <p:sldLayoutId id="2147484899" r:id="rId9"/>
    <p:sldLayoutId id="2147484900" r:id="rId10"/>
    <p:sldLayoutId id="2147484901" r:id="rId11"/>
    <p:sldLayoutId id="2147484902" r:id="rId12"/>
    <p:sldLayoutId id="2147484903" r:id="rId13"/>
    <p:sldLayoutId id="2147484904" r:id="rId14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5400" kern="1200">
          <a:solidFill>
            <a:srgbClr val="262626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400">
          <a:solidFill>
            <a:srgbClr val="262626"/>
          </a:solidFill>
          <a:latin typeface="Impac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400">
          <a:solidFill>
            <a:srgbClr val="262626"/>
          </a:solidFill>
          <a:latin typeface="Impac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400">
          <a:solidFill>
            <a:srgbClr val="262626"/>
          </a:solidFill>
          <a:latin typeface="Impac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400">
          <a:solidFill>
            <a:srgbClr val="262626"/>
          </a:solidFill>
          <a:latin typeface="Impact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3725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363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kern="120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4.jpg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6.jpeg"/><Relationship Id="rId4" Type="http://schemas.openxmlformats.org/officeDocument/2006/relationships/image" Target="../media/image35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3.jpe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3.jpe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Relationship Id="rId9" Type="http://schemas.openxmlformats.org/officeDocument/2006/relationships/image" Target="../media/image55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3.jpe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10" Type="http://schemas.openxmlformats.org/officeDocument/2006/relationships/image" Target="../media/image66.jpeg"/><Relationship Id="rId4" Type="http://schemas.openxmlformats.org/officeDocument/2006/relationships/image" Target="../media/image60.jpeg"/><Relationship Id="rId9" Type="http://schemas.openxmlformats.org/officeDocument/2006/relationships/image" Target="../media/image65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0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3.jpeg"/><Relationship Id="rId7" Type="http://schemas.openxmlformats.org/officeDocument/2006/relationships/image" Target="../media/image74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4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0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1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2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3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4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5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E80368EA-6E39-C3AB-770D-3D408176AA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8" r="19801"/>
          <a:stretch>
            <a:fillRect/>
          </a:stretch>
        </p:blipFill>
        <p:spPr bwMode="auto">
          <a:xfrm>
            <a:off x="-198531" y="18773"/>
            <a:ext cx="9406045" cy="6839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8" name="Text Box 22"/>
          <p:cNvSpPr txBox="1">
            <a:spLocks noChangeArrowheads="1"/>
          </p:cNvSpPr>
          <p:nvPr/>
        </p:nvSpPr>
        <p:spPr bwMode="auto">
          <a:xfrm>
            <a:off x="381000" y="1600200"/>
            <a:ext cx="762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de-DE" altLang="de-DE" sz="1000" dirty="0"/>
          </a:p>
        </p:txBody>
      </p:sp>
      <p:sp>
        <p:nvSpPr>
          <p:cNvPr id="6149" name="Text Box 4"/>
          <p:cNvSpPr txBox="1">
            <a:spLocks noChangeArrowheads="1"/>
          </p:cNvSpPr>
          <p:nvPr/>
        </p:nvSpPr>
        <p:spPr bwMode="auto">
          <a:xfrm>
            <a:off x="-10553" y="4485998"/>
            <a:ext cx="915455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altLang="de-DE" sz="2800" b="1" dirty="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Geschäftsjahr vom 01.01.2025 – 31.12.2025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-10553" y="3182868"/>
            <a:ext cx="91439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AT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Herzlich Willkommen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CCB6362B-541F-494E-BA3E-71D46F0665CD}" type="slidenum">
              <a:rPr lang="de-DE" smtClean="0"/>
              <a:pPr/>
              <a:t>1</a:t>
            </a:fld>
            <a:endParaRPr lang="de-DE" dirty="0"/>
          </a:p>
        </p:txBody>
      </p:sp>
      <p:pic>
        <p:nvPicPr>
          <p:cNvPr id="10" name="Grafik 1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425" y="201613"/>
            <a:ext cx="2405063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2056"/>
          <p:cNvSpPr txBox="1">
            <a:spLocks noChangeArrowheads="1"/>
          </p:cNvSpPr>
          <p:nvPr/>
        </p:nvSpPr>
        <p:spPr bwMode="auto">
          <a:xfrm>
            <a:off x="0" y="1341438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400" kern="120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eaLnBrk="1" hangingPunct="1"/>
            <a:r>
              <a:rPr lang="de-DE" altLang="de-DE" b="1" u="sng" dirty="0">
                <a:solidFill>
                  <a:srgbClr val="FF0000"/>
                </a:solidFill>
                <a:latin typeface="+mn-lt"/>
              </a:rPr>
              <a:t>Wehrversammlung 2026</a:t>
            </a:r>
            <a:endParaRPr lang="de-DE" altLang="de-DE" b="1" u="sng" noProof="1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3810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de-DE" altLang="de-DE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Jahresbericht 2025</a:t>
            </a:r>
          </a:p>
        </p:txBody>
      </p:sp>
      <p:pic>
        <p:nvPicPr>
          <p:cNvPr id="12293" name="Grafik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425" y="201613"/>
            <a:ext cx="2405063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BEA0CD-C193-4D03-90D3-F5DE722CB05E}" type="slidenum">
              <a:rPr lang="de-DE" smtClean="0"/>
              <a:pPr>
                <a:defRPr/>
              </a:pPr>
              <a:t>10</a:t>
            </a:fld>
            <a:endParaRPr lang="de-DE" dirty="0"/>
          </a:p>
        </p:txBody>
      </p:sp>
      <p:graphicFrame>
        <p:nvGraphicFramePr>
          <p:cNvPr id="3" name="Diagramm 2">
            <a:extLst>
              <a:ext uri="{FF2B5EF4-FFF2-40B4-BE49-F238E27FC236}">
                <a16:creationId xmlns:a16="http://schemas.microsoft.com/office/drawing/2014/main" id="{00000000-0008-0000-00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48089725"/>
              </p:ext>
            </p:extLst>
          </p:nvPr>
        </p:nvGraphicFramePr>
        <p:xfrm>
          <a:off x="1223755" y="1698533"/>
          <a:ext cx="6696490" cy="3846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>
          <a:xfrm>
            <a:off x="1122466" y="804862"/>
            <a:ext cx="6907345" cy="4600575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de-DE" altLang="de-DE" sz="2800" b="1" u="sng" dirty="0"/>
              <a:t>10 Brandeinsätze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de-DE" altLang="de-DE" sz="2600" dirty="0"/>
              <a:t>6x Brandmeldeanlage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de-DE" altLang="de-DE" sz="1600" dirty="0"/>
              <a:t>Pflegeheim </a:t>
            </a:r>
            <a:r>
              <a:rPr lang="de-DE" altLang="de-DE" sz="1600" dirty="0" err="1"/>
              <a:t>Schmithausen</a:t>
            </a:r>
            <a:endParaRPr lang="de-DE" altLang="de-DE" sz="1600" dirty="0"/>
          </a:p>
          <a:p>
            <a:pPr lvl="1" eaLnBrk="1" hangingPunct="1">
              <a:lnSpc>
                <a:spcPct val="90000"/>
              </a:lnSpc>
              <a:defRPr/>
            </a:pPr>
            <a:r>
              <a:rPr lang="de-DE" altLang="de-DE" sz="2600" dirty="0"/>
              <a:t>1x Brandverdacht - Fehlalarm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de-DE" altLang="de-DE" sz="1600" dirty="0"/>
              <a:t>Buchegg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de-DE" altLang="de-DE" sz="2600" dirty="0"/>
              <a:t>1x Industriebrand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de-DE" altLang="de-DE" sz="1600" dirty="0"/>
              <a:t>Ressourcenpark </a:t>
            </a:r>
            <a:r>
              <a:rPr lang="de-DE" altLang="de-DE" sz="1600" dirty="0" err="1"/>
              <a:t>Poscharnegg</a:t>
            </a:r>
            <a:r>
              <a:rPr lang="de-DE" altLang="de-DE" sz="1600" dirty="0"/>
              <a:t> in St. Johann i. S.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de-DE" altLang="de-DE" sz="2600" dirty="0"/>
              <a:t>1x Wirtschaftsgebäudebrand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de-DE" altLang="de-DE" sz="1600" dirty="0" err="1"/>
              <a:t>Wuggitz</a:t>
            </a:r>
            <a:endParaRPr lang="de-DE" altLang="de-DE" sz="1600" dirty="0"/>
          </a:p>
          <a:p>
            <a:pPr lvl="1" eaLnBrk="1" hangingPunct="1">
              <a:lnSpc>
                <a:spcPct val="90000"/>
              </a:lnSpc>
              <a:defRPr/>
            </a:pPr>
            <a:r>
              <a:rPr lang="de-DE" altLang="de-DE" sz="2600" dirty="0"/>
              <a:t>1x Brandsicherheitswache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de-DE" altLang="de-DE" sz="1600" dirty="0"/>
              <a:t>Krampuslauf Oberhaag</a:t>
            </a:r>
          </a:p>
          <a:p>
            <a:pPr lvl="2" eaLnBrk="1" hangingPunct="1">
              <a:lnSpc>
                <a:spcPct val="90000"/>
              </a:lnSpc>
              <a:defRPr/>
            </a:pPr>
            <a:endParaRPr lang="de-DE" altLang="de-DE" sz="1600" dirty="0"/>
          </a:p>
          <a:p>
            <a:pPr marL="639763" lvl="2" indent="0" eaLnBrk="1" hangingPunct="1">
              <a:lnSpc>
                <a:spcPct val="90000"/>
              </a:lnSpc>
              <a:buNone/>
              <a:defRPr/>
            </a:pPr>
            <a:endParaRPr lang="de-DE" altLang="de-DE" sz="1600" dirty="0"/>
          </a:p>
        </p:txBody>
      </p:sp>
      <p:pic>
        <p:nvPicPr>
          <p:cNvPr id="12293" name="Grafik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425" y="201613"/>
            <a:ext cx="2405063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BEA0CD-C193-4D03-90D3-F5DE722CB05E}" type="slidenum">
              <a:rPr lang="de-DE" smtClean="0"/>
              <a:pPr>
                <a:defRPr/>
              </a:pPr>
              <a:t>11</a:t>
            </a:fld>
            <a:endParaRPr lang="de-DE" dirty="0"/>
          </a:p>
        </p:txBody>
      </p:sp>
      <p:pic>
        <p:nvPicPr>
          <p:cNvPr id="3" name="Grafik 2" descr="Ein Bild, das Feuerwehrmann, Notdienst, Kleidung, draußen enthält.&#10;&#10;KI-generierte Inhalte können fehlerhaft sein.">
            <a:extLst>
              <a:ext uri="{FF2B5EF4-FFF2-40B4-BE49-F238E27FC236}">
                <a16:creationId xmlns:a16="http://schemas.microsoft.com/office/drawing/2014/main" id="{00840197-2EDE-EDD3-06C9-37ED64E31E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78000"/>
            <a:ext cx="3519999" cy="1980000"/>
          </a:xfrm>
          <a:prstGeom prst="rect">
            <a:avLst/>
          </a:prstGeom>
        </p:spPr>
      </p:pic>
      <p:pic>
        <p:nvPicPr>
          <p:cNvPr id="7" name="Grafik 6" descr="Ein Bild, das Feuer, Verschmutzung, Rauch, Wärme enthält.&#10;&#10;KI-generierte Inhalte können fehlerhaft sein.">
            <a:extLst>
              <a:ext uri="{FF2B5EF4-FFF2-40B4-BE49-F238E27FC236}">
                <a16:creationId xmlns:a16="http://schemas.microsoft.com/office/drawing/2014/main" id="{0EF4CC06-122E-3125-6323-CC671C479E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220" y="4878000"/>
            <a:ext cx="3520000" cy="1980000"/>
          </a:xfrm>
          <a:prstGeom prst="rect">
            <a:avLst/>
          </a:prstGeom>
        </p:spPr>
      </p:pic>
      <p:pic>
        <p:nvPicPr>
          <p:cNvPr id="1026" name="Picture 2" descr="Keine Fotobeschreibung verfügbar.">
            <a:extLst>
              <a:ext uri="{FF2B5EF4-FFF2-40B4-BE49-F238E27FC236}">
                <a16:creationId xmlns:a16="http://schemas.microsoft.com/office/drawing/2014/main" id="{7D77FCAE-C1A5-D1FC-ED7F-781F7D08D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4000" y="4876605"/>
            <a:ext cx="2640000" cy="19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4193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7" name="Grafik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425" y="201613"/>
            <a:ext cx="2405063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FAFE8C-A842-4EF4-A83B-66905356D6BC}" type="slidenum">
              <a:rPr lang="de-DE" smtClean="0"/>
              <a:pPr>
                <a:defRPr/>
              </a:pPr>
              <a:t>12</a:t>
            </a:fld>
            <a:endParaRPr lang="de-DE" dirty="0"/>
          </a:p>
        </p:txBody>
      </p:sp>
      <p:sp>
        <p:nvSpPr>
          <p:cNvPr id="13" name="Rectangle 3"/>
          <p:cNvSpPr>
            <a:spLocks noGrp="1" noChangeArrowheads="1"/>
          </p:cNvSpPr>
          <p:nvPr>
            <p:ph idx="1"/>
          </p:nvPr>
        </p:nvSpPr>
        <p:spPr>
          <a:xfrm>
            <a:off x="1151620" y="503675"/>
            <a:ext cx="7202488" cy="3987059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de-DE" altLang="de-DE" sz="2800" b="1" u="sng" dirty="0"/>
              <a:t>60 Technische Einsätze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de-DE" altLang="de-DE" sz="2600" dirty="0"/>
              <a:t>4x Auslaufen von Öl, Treibstoff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de-DE" altLang="de-DE" sz="2600" dirty="0"/>
              <a:t>1x Beistellen von Geräten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de-DE" altLang="de-DE" sz="2600" dirty="0"/>
              <a:t>2x Bergen von Tieren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de-DE" altLang="de-DE" sz="2600" dirty="0"/>
              <a:t>5x Fahrzeugbergung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de-DE" altLang="de-DE" sz="2600" dirty="0"/>
              <a:t>1x Freimachen von Verkehrswegen</a:t>
            </a:r>
          </a:p>
          <a:p>
            <a:pPr lvl="1" eaLnBrk="1" hangingPunct="1">
              <a:lnSpc>
                <a:spcPct val="90000"/>
              </a:lnSpc>
              <a:defRPr/>
            </a:pPr>
            <a:endParaRPr lang="de-DE" altLang="de-DE" sz="2600" dirty="0"/>
          </a:p>
        </p:txBody>
      </p:sp>
      <p:pic>
        <p:nvPicPr>
          <p:cNvPr id="5" name="Grafik 4" descr="Ein Bild, das draußen, Himmel, Straße, Person enthält.&#10;&#10;KI-generierte Inhalte können fehlerhaft sein.">
            <a:extLst>
              <a:ext uri="{FF2B5EF4-FFF2-40B4-BE49-F238E27FC236}">
                <a16:creationId xmlns:a16="http://schemas.microsoft.com/office/drawing/2014/main" id="{C1914F81-4C68-C21C-487C-306A8D8B83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8000"/>
            <a:ext cx="5120000" cy="288000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E4689F16-4ED6-14F3-FF22-CFD737388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978000"/>
            <a:ext cx="4324528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7" name="Grafik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425" y="201613"/>
            <a:ext cx="2405063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FAFE8C-A842-4EF4-A83B-66905356D6BC}" type="slidenum">
              <a:rPr lang="de-DE" smtClean="0"/>
              <a:pPr>
                <a:defRPr/>
              </a:pPr>
              <a:t>13</a:t>
            </a:fld>
            <a:endParaRPr lang="de-DE" dirty="0"/>
          </a:p>
        </p:txBody>
      </p:sp>
      <p:sp>
        <p:nvSpPr>
          <p:cNvPr id="13" name="Rectangle 3"/>
          <p:cNvSpPr>
            <a:spLocks noGrp="1" noChangeArrowheads="1"/>
          </p:cNvSpPr>
          <p:nvPr>
            <p:ph idx="1"/>
          </p:nvPr>
        </p:nvSpPr>
        <p:spPr>
          <a:xfrm>
            <a:off x="1179512" y="825500"/>
            <a:ext cx="7202488" cy="2852507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de-DE" altLang="de-DE" sz="2800" b="1" dirty="0"/>
              <a:t>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de-DE" altLang="de-DE" sz="2600" dirty="0"/>
              <a:t>6x Insektenbekämpfung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de-DE" altLang="de-DE" sz="2600" dirty="0"/>
              <a:t>11x Straßen- und Kanalreinigung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de-DE" altLang="de-DE" sz="2600" dirty="0"/>
              <a:t>1x Suchaktion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de-DE" altLang="de-DE" sz="2600" dirty="0"/>
              <a:t>2x Türöffnung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de-DE" altLang="de-DE" sz="2600" dirty="0"/>
              <a:t>2x Verkehrsunfall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de-DE" altLang="de-DE" sz="2600" dirty="0"/>
              <a:t>25x Wassertransport</a:t>
            </a:r>
          </a:p>
        </p:txBody>
      </p:sp>
      <p:pic>
        <p:nvPicPr>
          <p:cNvPr id="4" name="Grafik 3" descr="Ein Bild, das Gras, draußen, Autoteile, Reifen enthält.&#10;&#10;KI-generierte Inhalte können fehlerhaft sein.">
            <a:extLst>
              <a:ext uri="{FF2B5EF4-FFF2-40B4-BE49-F238E27FC236}">
                <a16:creationId xmlns:a16="http://schemas.microsoft.com/office/drawing/2014/main" id="{F61B9B84-64B7-E4C7-374B-B4F4C9C27B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535" y="4014385"/>
            <a:ext cx="5120000" cy="2880000"/>
          </a:xfrm>
          <a:prstGeom prst="rect">
            <a:avLst/>
          </a:prstGeom>
        </p:spPr>
      </p:pic>
      <p:pic>
        <p:nvPicPr>
          <p:cNvPr id="6" name="Grafik 5" descr="Ein Bild, das draußen, Fahrzeug, Gelände, Auto enthält.&#10;&#10;KI-generierte Inhalte können fehlerhaft sein.">
            <a:extLst>
              <a:ext uri="{FF2B5EF4-FFF2-40B4-BE49-F238E27FC236}">
                <a16:creationId xmlns:a16="http://schemas.microsoft.com/office/drawing/2014/main" id="{3BC7B993-D2BA-5765-24C1-1621BC3F91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975" y="4014385"/>
            <a:ext cx="512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265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8" name="Grafik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425" y="201613"/>
            <a:ext cx="2405063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0B4B31-5B32-4532-AD65-1A0B557E7CBD}" type="slidenum">
              <a:rPr lang="de-DE" smtClean="0"/>
              <a:pPr>
                <a:defRPr/>
              </a:pPr>
              <a:t>14</a:t>
            </a:fld>
            <a:endParaRPr lang="de-DE" dirty="0"/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1463839" y="1100535"/>
            <a:ext cx="6914720" cy="4531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3725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eaLnBrk="1" hangingPunct="1">
              <a:lnSpc>
                <a:spcPct val="90000"/>
              </a:lnSpc>
              <a:buNone/>
              <a:defRPr/>
            </a:pPr>
            <a:endParaRPr lang="de-DE" altLang="de-DE" sz="2600" dirty="0"/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3810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de-DE" altLang="de-DE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Übungen 2025</a:t>
            </a:r>
          </a:p>
        </p:txBody>
      </p:sp>
      <p:pic>
        <p:nvPicPr>
          <p:cNvPr id="15" name="Grafik 14" descr="Ein Bild, das draußen, Feuerwehrmann, Gras, Pflanze enthält.&#10;&#10;KI-generierte Inhalte können fehlerhaft sein.">
            <a:extLst>
              <a:ext uri="{FF2B5EF4-FFF2-40B4-BE49-F238E27FC236}">
                <a16:creationId xmlns:a16="http://schemas.microsoft.com/office/drawing/2014/main" id="{410DFC7A-B540-2906-4B6C-4ED91E3BBC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610" y="1537097"/>
            <a:ext cx="3321001" cy="442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Grafik 16" descr="Ein Bild, das draußen, Feuerwehrmann, Himmel, Blue Collar enthält.&#10;&#10;KI-generierte Inhalte können fehlerhaft sein.">
            <a:extLst>
              <a:ext uri="{FF2B5EF4-FFF2-40B4-BE49-F238E27FC236}">
                <a16:creationId xmlns:a16="http://schemas.microsoft.com/office/drawing/2014/main" id="{6010A621-5618-6DC0-9148-2AECE75234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526" y="1537097"/>
            <a:ext cx="3321000" cy="442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0C1D0ED9-E993-4BBC-0036-6DA4A7D829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8" name="Grafik 1">
            <a:extLst>
              <a:ext uri="{FF2B5EF4-FFF2-40B4-BE49-F238E27FC236}">
                <a16:creationId xmlns:a16="http://schemas.microsoft.com/office/drawing/2014/main" id="{8A19967C-32A0-CED7-F8E6-936ED52BA95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425" y="201613"/>
            <a:ext cx="2405063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6745C5E-E283-F22A-9D33-55B0E54D5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0B4B31-5B32-4532-AD65-1A0B557E7CBD}" type="slidenum">
              <a:rPr lang="de-DE" smtClean="0"/>
              <a:pPr>
                <a:defRPr/>
              </a:pPr>
              <a:t>15</a:t>
            </a:fld>
            <a:endParaRPr lang="de-DE" dirty="0"/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93401E5F-C04B-9F89-0DD7-B9D4B61C00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3839" y="1100535"/>
            <a:ext cx="6914720" cy="4531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3725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eaLnBrk="1" hangingPunct="1">
              <a:lnSpc>
                <a:spcPct val="90000"/>
              </a:lnSpc>
              <a:buNone/>
              <a:defRPr/>
            </a:pPr>
            <a:endParaRPr lang="de-DE" altLang="de-DE" sz="2600" dirty="0"/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713F63BA-1C06-C2BC-87F4-B164080BBD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998730"/>
            <a:ext cx="7202488" cy="319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3725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de-DE" altLang="de-DE" sz="2800" b="1" u="sng" dirty="0"/>
              <a:t>8 Übungsszenarien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de-DE" altLang="de-DE" sz="2600" dirty="0"/>
              <a:t>1x Abschnittsübung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de-DE" altLang="de-DE" sz="2600" dirty="0"/>
              <a:t>1x Branddienstübung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de-DE" altLang="de-DE" sz="2600" dirty="0"/>
              <a:t>1x KHD-Übung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de-DE" altLang="de-DE" sz="2600" dirty="0"/>
              <a:t>5x Gesamtübung</a:t>
            </a:r>
          </a:p>
          <a:p>
            <a:pPr marL="320675" lvl="1" indent="0" eaLnBrk="1" hangingPunct="1">
              <a:lnSpc>
                <a:spcPct val="90000"/>
              </a:lnSpc>
              <a:buNone/>
              <a:defRPr/>
            </a:pPr>
            <a:endParaRPr lang="de-DE" altLang="de-DE" sz="2600" dirty="0"/>
          </a:p>
        </p:txBody>
      </p:sp>
      <p:pic>
        <p:nvPicPr>
          <p:cNvPr id="5" name="Grafik 4" descr="Ein Bild, das draußen, Gras, Himmel, Landfahrzeug enthält.&#10;&#10;KI-generierte Inhalte können fehlerhaft sein.">
            <a:extLst>
              <a:ext uri="{FF2B5EF4-FFF2-40B4-BE49-F238E27FC236}">
                <a16:creationId xmlns:a16="http://schemas.microsoft.com/office/drawing/2014/main" id="{823EFC0A-7B13-901D-1903-811E14B30F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785" y="3978000"/>
            <a:ext cx="5120000" cy="2880000"/>
          </a:xfrm>
          <a:prstGeom prst="rect">
            <a:avLst/>
          </a:prstGeom>
        </p:spPr>
      </p:pic>
      <p:pic>
        <p:nvPicPr>
          <p:cNvPr id="7" name="Grafik 6" descr="Ein Bild, das Feuerwehrmann, Notdienst, Notruf, Fahrzeug enthält.&#10;&#10;KI-generierte Inhalte können fehlerhaft sein.">
            <a:extLst>
              <a:ext uri="{FF2B5EF4-FFF2-40B4-BE49-F238E27FC236}">
                <a16:creationId xmlns:a16="http://schemas.microsoft.com/office/drawing/2014/main" id="{E793DC03-85BF-585B-2566-D80761B34A9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5870"/>
            <a:ext cx="512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32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3779838" y="2366963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/>
            </a:pPr>
            <a:endParaRPr lang="de-D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510" name="Grafik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425" y="201613"/>
            <a:ext cx="2405063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C435EC-581F-4418-B084-DF18A1629EE9}" type="slidenum">
              <a:rPr lang="de-DE" smtClean="0"/>
              <a:pPr>
                <a:defRPr/>
              </a:pPr>
              <a:t>16</a:t>
            </a:fld>
            <a:endParaRPr lang="de-DE" dirty="0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1144244" y="3810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400" kern="120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hangingPunct="1">
              <a:defRPr/>
            </a:pPr>
            <a:r>
              <a:rPr lang="de-DE" altLang="de-DE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Jahresbericht 2025</a:t>
            </a:r>
          </a:p>
        </p:txBody>
      </p:sp>
      <p:sp>
        <p:nvSpPr>
          <p:cNvPr id="12" name="Text Box 2051"/>
          <p:cNvSpPr txBox="1">
            <a:spLocks noChangeArrowheads="1"/>
          </p:cNvSpPr>
          <p:nvPr/>
        </p:nvSpPr>
        <p:spPr bwMode="auto">
          <a:xfrm>
            <a:off x="759894" y="5229338"/>
            <a:ext cx="77723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de-DE" alt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Tagesordnung: 5 - Bericht des Feuerwehrkommandanten-</a:t>
            </a:r>
            <a:r>
              <a:rPr lang="de-DE" alt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Stv</a:t>
            </a:r>
            <a:r>
              <a:rPr lang="de-DE" alt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2220" y="2708920"/>
            <a:ext cx="1646400" cy="2469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7" name="Rectangle 1026"/>
          <p:cNvSpPr>
            <a:spLocks noGrp="1" noChangeArrowheads="1"/>
          </p:cNvSpPr>
          <p:nvPr>
            <p:ph type="title"/>
          </p:nvPr>
        </p:nvSpPr>
        <p:spPr>
          <a:xfrm>
            <a:off x="992188" y="422275"/>
            <a:ext cx="77724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DE" altLang="de-DE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Der Storch ist gelandet</a:t>
            </a:r>
          </a:p>
        </p:txBody>
      </p:sp>
      <p:pic>
        <p:nvPicPr>
          <p:cNvPr id="19461" name="Grafik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425" y="201613"/>
            <a:ext cx="2405063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00D60B-9F1D-483E-AB3A-B8BF98480727}" type="slidenum">
              <a:rPr lang="de-DE" smtClean="0"/>
              <a:pPr>
                <a:defRPr/>
              </a:pPr>
              <a:t>17</a:t>
            </a:fld>
            <a:endParaRPr lang="de-DE" dirty="0"/>
          </a:p>
        </p:txBody>
      </p:sp>
      <p:pic>
        <p:nvPicPr>
          <p:cNvPr id="3" name="Grafik 2" descr="Ein Bild, das draußen, Himmel, Kleidung, Person enthält.&#10;&#10;KI-generierte Inhalte können fehlerhaft sein.">
            <a:extLst>
              <a:ext uri="{FF2B5EF4-FFF2-40B4-BE49-F238E27FC236}">
                <a16:creationId xmlns:a16="http://schemas.microsoft.com/office/drawing/2014/main" id="{132C131B-6D6D-FDA9-3A7A-6EB83AF149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88" b="17060"/>
          <a:stretch>
            <a:fillRect/>
          </a:stretch>
        </p:blipFill>
        <p:spPr>
          <a:xfrm>
            <a:off x="2068551" y="2184169"/>
            <a:ext cx="5375370" cy="39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EE2D891C-29B1-F6DD-DF63-207079DC4A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8486" y="1294614"/>
            <a:ext cx="7175500" cy="1779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20675" lvl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defRPr/>
            </a:pPr>
            <a:endParaRPr lang="de-DE" sz="2600" dirty="0">
              <a:solidFill>
                <a:schemeClr val="tx2"/>
              </a:solidFill>
              <a:latin typeface="+mn-lt"/>
            </a:endParaRPr>
          </a:p>
          <a:p>
            <a:pPr marL="593725" lvl="1" indent="-27305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 typeface="Arial" charset="0"/>
              <a:buChar char="•"/>
              <a:defRPr/>
            </a:pPr>
            <a:r>
              <a:rPr lang="de-DE" sz="2600" dirty="0">
                <a:solidFill>
                  <a:schemeClr val="tx2"/>
                </a:solidFill>
                <a:latin typeface="+mn-lt"/>
              </a:rPr>
              <a:t>FM Michael Finster</a:t>
            </a:r>
          </a:p>
          <a:p>
            <a:pPr marL="593725" lvl="1" indent="-27305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 typeface="Arial" charset="0"/>
              <a:buChar char="•"/>
              <a:defRPr/>
            </a:pPr>
            <a:endParaRPr lang="de-DE" sz="2600" dirty="0">
              <a:solidFill>
                <a:schemeClr val="tx2"/>
              </a:solidFill>
              <a:latin typeface="+mn-lt"/>
            </a:endParaRPr>
          </a:p>
          <a:p>
            <a:pPr>
              <a:spcBef>
                <a:spcPct val="20000"/>
              </a:spcBef>
              <a:buClr>
                <a:schemeClr val="tx2"/>
              </a:buClr>
              <a:buSzPct val="75000"/>
              <a:defRPr/>
            </a:pPr>
            <a:endParaRPr lang="de-DE" kern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3147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2958C4D8-06C8-5ED2-82A5-87B69A6A46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7" name="Rectangle 1026">
            <a:extLst>
              <a:ext uri="{FF2B5EF4-FFF2-40B4-BE49-F238E27FC236}">
                <a16:creationId xmlns:a16="http://schemas.microsoft.com/office/drawing/2014/main" id="{8194DFC5-CE65-F9EF-7AC9-34032A3303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2188" y="422275"/>
            <a:ext cx="77724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DE" altLang="de-DE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Der Storch ist gelandet</a:t>
            </a:r>
          </a:p>
        </p:txBody>
      </p:sp>
      <p:pic>
        <p:nvPicPr>
          <p:cNvPr id="19461" name="Grafik 1">
            <a:extLst>
              <a:ext uri="{FF2B5EF4-FFF2-40B4-BE49-F238E27FC236}">
                <a16:creationId xmlns:a16="http://schemas.microsoft.com/office/drawing/2014/main" id="{A3A1BE1F-6CF7-F495-A555-787FE2BCBDB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425" y="201613"/>
            <a:ext cx="2405063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64B916E-5F4D-C830-4205-042A9B9FD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00D60B-9F1D-483E-AB3A-B8BF98480727}" type="slidenum">
              <a:rPr lang="de-DE" smtClean="0"/>
              <a:pPr>
                <a:defRPr/>
              </a:pPr>
              <a:t>18</a:t>
            </a:fld>
            <a:endParaRPr lang="de-DE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3C5902BA-E56E-2472-C6BD-188421A839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8486" y="1294614"/>
            <a:ext cx="7175500" cy="1779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20675" lvl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defRPr/>
            </a:pPr>
            <a:endParaRPr lang="de-DE" sz="2600" dirty="0">
              <a:solidFill>
                <a:schemeClr val="tx2"/>
              </a:solidFill>
              <a:latin typeface="+mn-lt"/>
            </a:endParaRPr>
          </a:p>
          <a:p>
            <a:pPr marL="593725" lvl="1" indent="-27305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 typeface="Arial" charset="0"/>
              <a:buChar char="•"/>
              <a:defRPr/>
            </a:pPr>
            <a:r>
              <a:rPr lang="de-DE" sz="2600" dirty="0">
                <a:solidFill>
                  <a:schemeClr val="tx2"/>
                </a:solidFill>
                <a:latin typeface="+mn-lt"/>
              </a:rPr>
              <a:t>HFM Andreas Rieger</a:t>
            </a:r>
          </a:p>
          <a:p>
            <a:pPr marL="593725" lvl="1" indent="-27305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 typeface="Arial" charset="0"/>
              <a:buChar char="•"/>
              <a:defRPr/>
            </a:pPr>
            <a:endParaRPr lang="de-DE" sz="2600" dirty="0">
              <a:solidFill>
                <a:schemeClr val="tx2"/>
              </a:solidFill>
              <a:latin typeface="+mn-lt"/>
            </a:endParaRPr>
          </a:p>
          <a:p>
            <a:pPr>
              <a:spcBef>
                <a:spcPct val="20000"/>
              </a:spcBef>
              <a:buClr>
                <a:schemeClr val="tx2"/>
              </a:buClr>
              <a:buSzPct val="75000"/>
              <a:defRPr/>
            </a:pPr>
            <a:endParaRPr lang="de-DE" kern="0" dirty="0">
              <a:latin typeface="+mn-lt"/>
            </a:endParaRPr>
          </a:p>
        </p:txBody>
      </p:sp>
      <p:pic>
        <p:nvPicPr>
          <p:cNvPr id="1026" name="Picture 2" descr="Glückwünsche zur Geburt: Textvorschläge kurz &amp; lang">
            <a:extLst>
              <a:ext uri="{FF2B5EF4-FFF2-40B4-BE49-F238E27FC236}">
                <a16:creationId xmlns:a16="http://schemas.microsoft.com/office/drawing/2014/main" id="{589AA69C-2276-2E27-EF75-556BBE1B4F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72"/>
          <a:stretch>
            <a:fillRect/>
          </a:stretch>
        </p:blipFill>
        <p:spPr bwMode="auto">
          <a:xfrm>
            <a:off x="1630846" y="2184168"/>
            <a:ext cx="6250779" cy="396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963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0" y="4757595"/>
            <a:ext cx="9144000" cy="1281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20675" lvl="1" algn="ctr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defRPr/>
            </a:pPr>
            <a:endParaRPr lang="de-DE" sz="2600" dirty="0">
              <a:solidFill>
                <a:schemeClr val="tx2"/>
              </a:solidFill>
              <a:latin typeface="+mn-lt"/>
            </a:endParaRPr>
          </a:p>
          <a:p>
            <a:pPr marL="320675" lvl="1" algn="ctr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defRPr/>
            </a:pPr>
            <a:r>
              <a:rPr lang="de-DE" sz="2600" b="1" dirty="0">
                <a:solidFill>
                  <a:schemeClr val="tx2"/>
                </a:solidFill>
                <a:latin typeface="+mn-lt"/>
              </a:rPr>
              <a:t>LM Christian Kolar</a:t>
            </a:r>
          </a:p>
          <a:p>
            <a:pPr marL="593725" lvl="1" indent="-27305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 typeface="Arial" charset="0"/>
              <a:buChar char="•"/>
              <a:defRPr/>
            </a:pPr>
            <a:endParaRPr lang="de-DE" sz="2600" dirty="0">
              <a:solidFill>
                <a:schemeClr val="tx2"/>
              </a:solidFill>
              <a:latin typeface="+mn-lt"/>
            </a:endParaRPr>
          </a:p>
          <a:p>
            <a:pPr marL="593725" lvl="1" indent="-27305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 typeface="Arial" charset="0"/>
              <a:buChar char="•"/>
              <a:defRPr/>
            </a:pPr>
            <a:endParaRPr lang="de-DE" sz="2600" dirty="0">
              <a:solidFill>
                <a:schemeClr val="tx2"/>
              </a:solidFill>
              <a:latin typeface="+mn-lt"/>
            </a:endParaRPr>
          </a:p>
          <a:p>
            <a:pPr marL="320675" lvl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defRPr/>
            </a:pPr>
            <a:endParaRPr lang="de-DE" sz="2600" dirty="0">
              <a:solidFill>
                <a:schemeClr val="tx2"/>
              </a:solidFill>
              <a:latin typeface="+mn-lt"/>
            </a:endParaRPr>
          </a:p>
          <a:p>
            <a:pPr marL="320675" lvl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defRPr/>
            </a:pPr>
            <a:endParaRPr lang="de-DE" sz="2600" dirty="0">
              <a:solidFill>
                <a:schemeClr val="tx2"/>
              </a:solidFill>
            </a:endParaRPr>
          </a:p>
          <a:p>
            <a:pPr marL="320675" lvl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defRPr/>
            </a:pPr>
            <a:endParaRPr lang="de-DE" sz="2600" dirty="0">
              <a:solidFill>
                <a:schemeClr val="tx2"/>
              </a:solidFill>
            </a:endParaRPr>
          </a:p>
          <a:p>
            <a:pPr marL="320675" lvl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defRPr/>
            </a:pPr>
            <a:r>
              <a:rPr lang="de-DE" sz="2600" dirty="0">
                <a:solidFill>
                  <a:schemeClr val="tx2"/>
                </a:solidFill>
              </a:rPr>
              <a:t>		</a:t>
            </a:r>
          </a:p>
          <a:p>
            <a:pPr marL="320675" lvl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defRPr/>
            </a:pPr>
            <a:endParaRPr lang="de-DE" sz="2600" dirty="0">
              <a:solidFill>
                <a:schemeClr val="tx2"/>
              </a:solidFill>
              <a:latin typeface="+mn-lt"/>
            </a:endParaRPr>
          </a:p>
          <a:p>
            <a:pPr>
              <a:spcBef>
                <a:spcPct val="20000"/>
              </a:spcBef>
              <a:buClr>
                <a:schemeClr val="tx2"/>
              </a:buClr>
              <a:buSzPct val="75000"/>
              <a:defRPr/>
            </a:pPr>
            <a:endParaRPr lang="de-DE" kern="0" dirty="0">
              <a:latin typeface="+mn-lt"/>
            </a:endParaRPr>
          </a:p>
        </p:txBody>
      </p:sp>
      <p:pic>
        <p:nvPicPr>
          <p:cNvPr id="19461" name="Grafik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425" y="201613"/>
            <a:ext cx="2405063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00D60B-9F1D-483E-AB3A-B8BF98480727}" type="slidenum">
              <a:rPr lang="de-DE" smtClean="0"/>
              <a:pPr>
                <a:defRPr/>
              </a:pPr>
              <a:t>19</a:t>
            </a:fld>
            <a:endParaRPr lang="de-DE" dirty="0"/>
          </a:p>
        </p:txBody>
      </p:sp>
      <p:sp>
        <p:nvSpPr>
          <p:cNvPr id="11" name="Rectangle 1026"/>
          <p:cNvSpPr txBox="1">
            <a:spLocks noChangeArrowheads="1"/>
          </p:cNvSpPr>
          <p:nvPr/>
        </p:nvSpPr>
        <p:spPr bwMode="auto">
          <a:xfrm>
            <a:off x="992188" y="422275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400" kern="120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de-DE" altLang="de-DE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Geburtstag 50 Jahre</a:t>
            </a:r>
          </a:p>
        </p:txBody>
      </p:sp>
      <p:pic>
        <p:nvPicPr>
          <p:cNvPr id="3" name="Grafik 2" descr="Ein Bild, das Kleidung, Person, Menschliches Gesicht, Kragen enthält.&#10;&#10;KI-generierte Inhalte können fehlerhaft sein.">
            <a:extLst>
              <a:ext uri="{FF2B5EF4-FFF2-40B4-BE49-F238E27FC236}">
                <a16:creationId xmlns:a16="http://schemas.microsoft.com/office/drawing/2014/main" id="{E13DC125-9A4A-CAC8-6038-D0F91919C7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865" y="1809000"/>
            <a:ext cx="2799612" cy="32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3045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056"/>
          <p:cNvSpPr>
            <a:spLocks noGrp="1" noChangeArrowheads="1"/>
          </p:cNvSpPr>
          <p:nvPr>
            <p:ph type="title"/>
          </p:nvPr>
        </p:nvSpPr>
        <p:spPr>
          <a:xfrm>
            <a:off x="0" y="1341438"/>
            <a:ext cx="9144000" cy="1143000"/>
          </a:xfrm>
        </p:spPr>
        <p:txBody>
          <a:bodyPr/>
          <a:lstStyle/>
          <a:p>
            <a:pPr algn="ctr" eaLnBrk="1" hangingPunct="1"/>
            <a:r>
              <a:rPr lang="de-DE" altLang="de-DE" b="1" u="sng" dirty="0">
                <a:solidFill>
                  <a:srgbClr val="FF0000"/>
                </a:solidFill>
                <a:latin typeface="+mn-lt"/>
              </a:rPr>
              <a:t>Wehrversammlung 2026</a:t>
            </a:r>
            <a:endParaRPr lang="de-DE" altLang="de-DE" b="1" u="sng" noProof="1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73059" name="Text Box 2051"/>
          <p:cNvSpPr txBox="1">
            <a:spLocks noChangeArrowheads="1"/>
          </p:cNvSpPr>
          <p:nvPr/>
        </p:nvSpPr>
        <p:spPr bwMode="auto">
          <a:xfrm>
            <a:off x="762000" y="5230813"/>
            <a:ext cx="7543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de-DE" alt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Tagesordnung: 1 - Eröffnung und Begrüßung</a:t>
            </a:r>
          </a:p>
        </p:txBody>
      </p:sp>
      <p:pic>
        <p:nvPicPr>
          <p:cNvPr id="7173" name="Grafik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425" y="201613"/>
            <a:ext cx="2405063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46F22F-6E37-49C8-A441-D59294E93721}" type="slidenum">
              <a:rPr lang="de-DE" smtClean="0"/>
              <a:pPr>
                <a:defRPr/>
              </a:pPr>
              <a:t>2</a:t>
            </a:fld>
            <a:endParaRPr lang="de-DE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7DB25A68-2BF6-D155-E1C1-1853074E1E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>
            <a:extLst>
              <a:ext uri="{FF2B5EF4-FFF2-40B4-BE49-F238E27FC236}">
                <a16:creationId xmlns:a16="http://schemas.microsoft.com/office/drawing/2014/main" id="{D2E2EF59-5667-9CC2-DD48-40F4232CA7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757595"/>
            <a:ext cx="9144000" cy="1281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20675" lvl="1" algn="ctr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defRPr/>
            </a:pPr>
            <a:endParaRPr lang="de-DE" sz="2600" dirty="0">
              <a:solidFill>
                <a:schemeClr val="tx2"/>
              </a:solidFill>
              <a:latin typeface="+mn-lt"/>
            </a:endParaRPr>
          </a:p>
          <a:p>
            <a:pPr marL="320675" lvl="1" algn="ctr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defRPr/>
            </a:pPr>
            <a:r>
              <a:rPr lang="de-DE" sz="2600" b="1" dirty="0">
                <a:solidFill>
                  <a:schemeClr val="tx2"/>
                </a:solidFill>
                <a:latin typeface="+mn-lt"/>
              </a:rPr>
              <a:t>EHBI Friedrich Schuster</a:t>
            </a:r>
          </a:p>
          <a:p>
            <a:pPr marL="593725" lvl="1" indent="-27305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 typeface="Arial" charset="0"/>
              <a:buChar char="•"/>
              <a:defRPr/>
            </a:pPr>
            <a:endParaRPr lang="de-DE" sz="2600" dirty="0">
              <a:solidFill>
                <a:schemeClr val="tx2"/>
              </a:solidFill>
              <a:latin typeface="+mn-lt"/>
            </a:endParaRPr>
          </a:p>
          <a:p>
            <a:pPr marL="593725" lvl="1" indent="-27305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 typeface="Arial" charset="0"/>
              <a:buChar char="•"/>
              <a:defRPr/>
            </a:pPr>
            <a:endParaRPr lang="de-DE" sz="2600" dirty="0">
              <a:solidFill>
                <a:schemeClr val="tx2"/>
              </a:solidFill>
              <a:latin typeface="+mn-lt"/>
            </a:endParaRPr>
          </a:p>
          <a:p>
            <a:pPr marL="320675" lvl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defRPr/>
            </a:pPr>
            <a:endParaRPr lang="de-DE" sz="2600" dirty="0">
              <a:solidFill>
                <a:schemeClr val="tx2"/>
              </a:solidFill>
              <a:latin typeface="+mn-lt"/>
            </a:endParaRPr>
          </a:p>
          <a:p>
            <a:pPr marL="320675" lvl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defRPr/>
            </a:pPr>
            <a:endParaRPr lang="de-DE" sz="2600" dirty="0">
              <a:solidFill>
                <a:schemeClr val="tx2"/>
              </a:solidFill>
            </a:endParaRPr>
          </a:p>
          <a:p>
            <a:pPr marL="320675" lvl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defRPr/>
            </a:pPr>
            <a:endParaRPr lang="de-DE" sz="2600" dirty="0">
              <a:solidFill>
                <a:schemeClr val="tx2"/>
              </a:solidFill>
            </a:endParaRPr>
          </a:p>
          <a:p>
            <a:pPr marL="320675" lvl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defRPr/>
            </a:pPr>
            <a:r>
              <a:rPr lang="de-DE" sz="2600" dirty="0">
                <a:solidFill>
                  <a:schemeClr val="tx2"/>
                </a:solidFill>
              </a:rPr>
              <a:t>		</a:t>
            </a:r>
          </a:p>
          <a:p>
            <a:pPr marL="320675" lvl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defRPr/>
            </a:pPr>
            <a:endParaRPr lang="de-DE" sz="2600" dirty="0">
              <a:solidFill>
                <a:schemeClr val="tx2"/>
              </a:solidFill>
              <a:latin typeface="+mn-lt"/>
            </a:endParaRPr>
          </a:p>
          <a:p>
            <a:pPr>
              <a:spcBef>
                <a:spcPct val="20000"/>
              </a:spcBef>
              <a:buClr>
                <a:schemeClr val="tx2"/>
              </a:buClr>
              <a:buSzPct val="75000"/>
              <a:defRPr/>
            </a:pPr>
            <a:endParaRPr lang="de-DE" kern="0" dirty="0">
              <a:latin typeface="+mn-lt"/>
            </a:endParaRPr>
          </a:p>
        </p:txBody>
      </p:sp>
      <p:pic>
        <p:nvPicPr>
          <p:cNvPr id="19461" name="Grafik 1">
            <a:extLst>
              <a:ext uri="{FF2B5EF4-FFF2-40B4-BE49-F238E27FC236}">
                <a16:creationId xmlns:a16="http://schemas.microsoft.com/office/drawing/2014/main" id="{7246FEFF-0DDC-4D7D-3087-E70FD62F910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425" y="201613"/>
            <a:ext cx="2405063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DFD9B6F-575D-DDDE-4240-4E7F5E947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00D60B-9F1D-483E-AB3A-B8BF98480727}" type="slidenum">
              <a:rPr lang="de-DE" smtClean="0"/>
              <a:pPr>
                <a:defRPr/>
              </a:pPr>
              <a:t>20</a:t>
            </a:fld>
            <a:endParaRPr lang="de-DE" dirty="0"/>
          </a:p>
        </p:txBody>
      </p:sp>
      <p:sp>
        <p:nvSpPr>
          <p:cNvPr id="11" name="Rectangle 1026">
            <a:extLst>
              <a:ext uri="{FF2B5EF4-FFF2-40B4-BE49-F238E27FC236}">
                <a16:creationId xmlns:a16="http://schemas.microsoft.com/office/drawing/2014/main" id="{6E715465-2387-F072-4685-FA3E96C3AE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2188" y="422275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400" kern="120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de-DE" altLang="de-DE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Geburtstag 80 Jahre</a:t>
            </a:r>
          </a:p>
        </p:txBody>
      </p:sp>
      <p:pic>
        <p:nvPicPr>
          <p:cNvPr id="2" name="Grafik 1" descr="Ein Bild, das Kleidung, Menschliches Gesicht, Person, Militäruniform enthält.&#10;&#10;KI-generierte Inhalte können fehlerhaft sein.">
            <a:extLst>
              <a:ext uri="{FF2B5EF4-FFF2-40B4-BE49-F238E27FC236}">
                <a16:creationId xmlns:a16="http://schemas.microsoft.com/office/drawing/2014/main" id="{85799378-F234-A957-97F6-55A343C6CB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330" y="1785937"/>
            <a:ext cx="2477340" cy="32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6678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57DDB2D3-6CF4-F545-62CB-ECDE4A100A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7" name="Rectangle 1026">
            <a:extLst>
              <a:ext uri="{FF2B5EF4-FFF2-40B4-BE49-F238E27FC236}">
                <a16:creationId xmlns:a16="http://schemas.microsoft.com/office/drawing/2014/main" id="{7FFC425F-341C-7CF2-C523-02921ABF3B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2188" y="422275"/>
            <a:ext cx="77724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DE" altLang="de-DE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Hochzeiten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CD6CCA9A-ED16-89D5-75C1-7D435D1EBA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8486" y="1294614"/>
            <a:ext cx="7175500" cy="1779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20675" lvl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defRPr/>
            </a:pPr>
            <a:endParaRPr lang="de-DE" sz="2600" dirty="0">
              <a:solidFill>
                <a:schemeClr val="tx2"/>
              </a:solidFill>
              <a:latin typeface="+mn-lt"/>
            </a:endParaRPr>
          </a:p>
          <a:p>
            <a:pPr marL="593725" lvl="1" indent="-27305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 typeface="Arial" charset="0"/>
              <a:buChar char="•"/>
              <a:defRPr/>
            </a:pPr>
            <a:r>
              <a:rPr lang="de-DE" sz="2600" dirty="0">
                <a:solidFill>
                  <a:schemeClr val="tx2"/>
                </a:solidFill>
                <a:latin typeface="+mn-lt"/>
              </a:rPr>
              <a:t>LM d.V. Simone Zechner</a:t>
            </a:r>
          </a:p>
          <a:p>
            <a:pPr marL="593725" lvl="1" indent="-27305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 typeface="Arial" charset="0"/>
              <a:buChar char="•"/>
              <a:defRPr/>
            </a:pPr>
            <a:endParaRPr lang="de-DE" sz="2600" dirty="0">
              <a:solidFill>
                <a:schemeClr val="tx2"/>
              </a:solidFill>
              <a:latin typeface="+mn-lt"/>
            </a:endParaRPr>
          </a:p>
          <a:p>
            <a:pPr>
              <a:spcBef>
                <a:spcPct val="20000"/>
              </a:spcBef>
              <a:buClr>
                <a:schemeClr val="tx2"/>
              </a:buClr>
              <a:buSzPct val="75000"/>
              <a:defRPr/>
            </a:pPr>
            <a:endParaRPr lang="de-DE" kern="0" dirty="0">
              <a:latin typeface="+mn-lt"/>
            </a:endParaRPr>
          </a:p>
        </p:txBody>
      </p:sp>
      <p:pic>
        <p:nvPicPr>
          <p:cNvPr id="19461" name="Grafik 1">
            <a:extLst>
              <a:ext uri="{FF2B5EF4-FFF2-40B4-BE49-F238E27FC236}">
                <a16:creationId xmlns:a16="http://schemas.microsoft.com/office/drawing/2014/main" id="{4C915FED-8006-A697-DC04-3C5C89F8C30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425" y="201613"/>
            <a:ext cx="2405063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6F74422-E2A6-735A-1DDE-E73AE37BA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00D60B-9F1D-483E-AB3A-B8BF98480727}" type="slidenum">
              <a:rPr lang="de-DE" smtClean="0"/>
              <a:pPr>
                <a:defRPr/>
              </a:pPr>
              <a:t>21</a:t>
            </a:fld>
            <a:endParaRPr lang="de-DE" dirty="0"/>
          </a:p>
        </p:txBody>
      </p:sp>
      <p:pic>
        <p:nvPicPr>
          <p:cNvPr id="7" name="Grafik 6" descr="Ein Bild, das Person, draußen, Himmel, Hochzeitskleid enthält.&#10;&#10;KI-generierte Inhalte können fehlerhaft sein.">
            <a:extLst>
              <a:ext uri="{FF2B5EF4-FFF2-40B4-BE49-F238E27FC236}">
                <a16:creationId xmlns:a16="http://schemas.microsoft.com/office/drawing/2014/main" id="{929BE221-25A7-2FAD-55B0-C9C98734C2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236" y="2184169"/>
            <a:ext cx="5280000" cy="39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8777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0B372C86-FFAA-AD5F-6F66-7F0C0DFA93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7" name="Rectangle 1026">
            <a:extLst>
              <a:ext uri="{FF2B5EF4-FFF2-40B4-BE49-F238E27FC236}">
                <a16:creationId xmlns:a16="http://schemas.microsoft.com/office/drawing/2014/main" id="{5DE8D4DF-5B72-0E42-2347-367BE018DB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2188" y="422275"/>
            <a:ext cx="77724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DE" altLang="de-DE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Hochzeiten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5D0B38E3-CE22-E0F4-5AF7-E9B696B7D4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8486" y="1294614"/>
            <a:ext cx="7175500" cy="1779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20675" lvl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defRPr/>
            </a:pPr>
            <a:endParaRPr lang="de-DE" sz="2600" dirty="0">
              <a:solidFill>
                <a:schemeClr val="tx2"/>
              </a:solidFill>
              <a:latin typeface="+mn-lt"/>
            </a:endParaRPr>
          </a:p>
          <a:p>
            <a:pPr marL="593725" lvl="1" indent="-27305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 typeface="Arial" charset="0"/>
              <a:buChar char="•"/>
              <a:defRPr/>
            </a:pPr>
            <a:r>
              <a:rPr lang="de-DE" sz="2600" dirty="0">
                <a:solidFill>
                  <a:schemeClr val="tx2"/>
                </a:solidFill>
                <a:latin typeface="+mn-lt"/>
              </a:rPr>
              <a:t>OLM d.V. Werner Strohmaier</a:t>
            </a:r>
          </a:p>
          <a:p>
            <a:pPr marL="593725" lvl="1" indent="-27305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 typeface="Arial" charset="0"/>
              <a:buChar char="•"/>
              <a:defRPr/>
            </a:pPr>
            <a:endParaRPr lang="de-DE" sz="2600" dirty="0">
              <a:solidFill>
                <a:schemeClr val="tx2"/>
              </a:solidFill>
              <a:latin typeface="+mn-lt"/>
            </a:endParaRPr>
          </a:p>
          <a:p>
            <a:pPr>
              <a:spcBef>
                <a:spcPct val="20000"/>
              </a:spcBef>
              <a:buClr>
                <a:schemeClr val="tx2"/>
              </a:buClr>
              <a:buSzPct val="75000"/>
              <a:defRPr/>
            </a:pPr>
            <a:endParaRPr lang="de-DE" kern="0" dirty="0">
              <a:latin typeface="+mn-lt"/>
            </a:endParaRPr>
          </a:p>
        </p:txBody>
      </p:sp>
      <p:pic>
        <p:nvPicPr>
          <p:cNvPr id="19461" name="Grafik 1">
            <a:extLst>
              <a:ext uri="{FF2B5EF4-FFF2-40B4-BE49-F238E27FC236}">
                <a16:creationId xmlns:a16="http://schemas.microsoft.com/office/drawing/2014/main" id="{BC2B0495-F53E-FB55-D8D1-FB4375CBD1F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425" y="201613"/>
            <a:ext cx="2405063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469A383-B832-9D6F-BF19-704999EB1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00D60B-9F1D-483E-AB3A-B8BF98480727}" type="slidenum">
              <a:rPr lang="de-DE" smtClean="0"/>
              <a:pPr>
                <a:defRPr/>
              </a:pPr>
              <a:t>22</a:t>
            </a:fld>
            <a:endParaRPr lang="de-DE" dirty="0"/>
          </a:p>
        </p:txBody>
      </p:sp>
      <p:pic>
        <p:nvPicPr>
          <p:cNvPr id="3" name="Grafik 2" descr="Ein Bild, das Person, Kleidung, Gebäude, Wand enthält.&#10;&#10;KI-generierte Inhalte können fehlerhaft sein.">
            <a:extLst>
              <a:ext uri="{FF2B5EF4-FFF2-40B4-BE49-F238E27FC236}">
                <a16:creationId xmlns:a16="http://schemas.microsoft.com/office/drawing/2014/main" id="{503C0DB2-46DE-9E05-D757-26CCFB0ACD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03"/>
          <a:stretch>
            <a:fillRect/>
          </a:stretch>
        </p:blipFill>
        <p:spPr>
          <a:xfrm>
            <a:off x="1205823" y="2170824"/>
            <a:ext cx="6732353" cy="39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83183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B3591B43-747B-AE32-2D95-3076CBFBA8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7" name="Rectangle 1026">
            <a:extLst>
              <a:ext uri="{FF2B5EF4-FFF2-40B4-BE49-F238E27FC236}">
                <a16:creationId xmlns:a16="http://schemas.microsoft.com/office/drawing/2014/main" id="{A0467546-2CF8-432E-F837-BF089D5C24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2188" y="422275"/>
            <a:ext cx="77724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DE" altLang="de-DE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Hochzeiten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4F378C90-94DD-702E-DD6D-89240FEAE6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8486" y="1294614"/>
            <a:ext cx="7175500" cy="1779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20675" lvl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defRPr/>
            </a:pPr>
            <a:endParaRPr lang="de-DE" sz="2600" dirty="0">
              <a:solidFill>
                <a:schemeClr val="tx2"/>
              </a:solidFill>
              <a:latin typeface="+mn-lt"/>
            </a:endParaRPr>
          </a:p>
          <a:p>
            <a:pPr marL="593725" lvl="1" indent="-27305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 typeface="Arial" charset="0"/>
              <a:buChar char="•"/>
              <a:defRPr/>
            </a:pPr>
            <a:r>
              <a:rPr lang="de-DE" sz="2600" dirty="0">
                <a:solidFill>
                  <a:schemeClr val="tx2"/>
                </a:solidFill>
                <a:latin typeface="+mn-lt"/>
              </a:rPr>
              <a:t>OBI Ewald </a:t>
            </a:r>
            <a:r>
              <a:rPr lang="de-DE" sz="2600" dirty="0" err="1">
                <a:solidFill>
                  <a:schemeClr val="tx2"/>
                </a:solidFill>
                <a:latin typeface="+mn-lt"/>
              </a:rPr>
              <a:t>Pressnitz</a:t>
            </a:r>
            <a:endParaRPr lang="de-DE" sz="2600" dirty="0">
              <a:solidFill>
                <a:schemeClr val="tx2"/>
              </a:solidFill>
              <a:latin typeface="+mn-lt"/>
            </a:endParaRPr>
          </a:p>
          <a:p>
            <a:pPr marL="593725" lvl="1" indent="-27305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 typeface="Arial" charset="0"/>
              <a:buChar char="•"/>
              <a:defRPr/>
            </a:pPr>
            <a:endParaRPr lang="de-DE" sz="2600" dirty="0">
              <a:solidFill>
                <a:schemeClr val="tx2"/>
              </a:solidFill>
              <a:latin typeface="+mn-lt"/>
            </a:endParaRPr>
          </a:p>
          <a:p>
            <a:pPr>
              <a:spcBef>
                <a:spcPct val="20000"/>
              </a:spcBef>
              <a:buClr>
                <a:schemeClr val="tx2"/>
              </a:buClr>
              <a:buSzPct val="75000"/>
              <a:defRPr/>
            </a:pPr>
            <a:endParaRPr lang="de-DE" kern="0" dirty="0">
              <a:latin typeface="+mn-lt"/>
            </a:endParaRPr>
          </a:p>
        </p:txBody>
      </p:sp>
      <p:pic>
        <p:nvPicPr>
          <p:cNvPr id="19461" name="Grafik 1">
            <a:extLst>
              <a:ext uri="{FF2B5EF4-FFF2-40B4-BE49-F238E27FC236}">
                <a16:creationId xmlns:a16="http://schemas.microsoft.com/office/drawing/2014/main" id="{2150E0C7-C986-47AF-EB8D-8494161DE92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425" y="201613"/>
            <a:ext cx="2405063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0F063809-626A-0709-8B16-7D834DAA14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6" b="12738"/>
          <a:stretch>
            <a:fillRect/>
          </a:stretch>
        </p:blipFill>
        <p:spPr bwMode="auto">
          <a:xfrm>
            <a:off x="946844" y="2184169"/>
            <a:ext cx="7250312" cy="396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1F497D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6477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CAD5C047-F36E-33D0-EFF5-F407EDB1BD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7" name="Rectangle 1026">
            <a:extLst>
              <a:ext uri="{FF2B5EF4-FFF2-40B4-BE49-F238E27FC236}">
                <a16:creationId xmlns:a16="http://schemas.microsoft.com/office/drawing/2014/main" id="{188B4589-F356-0C35-5C5B-B85F028C66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2188" y="422275"/>
            <a:ext cx="77724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DE" altLang="de-DE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Hochzeiten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4D36493A-DB28-3266-6A9B-5EC46991F4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8486" y="1294614"/>
            <a:ext cx="7175500" cy="1779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20675" lvl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defRPr/>
            </a:pPr>
            <a:endParaRPr lang="de-DE" sz="2600" dirty="0">
              <a:solidFill>
                <a:schemeClr val="tx2"/>
              </a:solidFill>
              <a:latin typeface="+mn-lt"/>
            </a:endParaRPr>
          </a:p>
          <a:p>
            <a:pPr marL="593725" lvl="1" indent="-27305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 typeface="Arial" charset="0"/>
              <a:buChar char="•"/>
              <a:defRPr/>
            </a:pPr>
            <a:r>
              <a:rPr lang="de-DE" sz="2600" dirty="0">
                <a:solidFill>
                  <a:schemeClr val="tx2"/>
                </a:solidFill>
                <a:latin typeface="+mn-lt"/>
              </a:rPr>
              <a:t>OLM d.F. Patrick </a:t>
            </a:r>
            <a:r>
              <a:rPr lang="de-DE" sz="2600" dirty="0" err="1">
                <a:solidFill>
                  <a:schemeClr val="tx2"/>
                </a:solidFill>
                <a:latin typeface="+mn-lt"/>
              </a:rPr>
              <a:t>Tschemernegg</a:t>
            </a:r>
            <a:endParaRPr lang="de-DE" sz="2600" dirty="0">
              <a:solidFill>
                <a:schemeClr val="tx2"/>
              </a:solidFill>
              <a:latin typeface="+mn-lt"/>
            </a:endParaRPr>
          </a:p>
          <a:p>
            <a:pPr marL="593725" lvl="1" indent="-27305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 typeface="Arial" charset="0"/>
              <a:buChar char="•"/>
              <a:defRPr/>
            </a:pPr>
            <a:endParaRPr lang="de-DE" sz="2600" dirty="0">
              <a:solidFill>
                <a:schemeClr val="tx2"/>
              </a:solidFill>
              <a:latin typeface="+mn-lt"/>
            </a:endParaRPr>
          </a:p>
          <a:p>
            <a:pPr>
              <a:spcBef>
                <a:spcPct val="20000"/>
              </a:spcBef>
              <a:buClr>
                <a:schemeClr val="tx2"/>
              </a:buClr>
              <a:buSzPct val="75000"/>
              <a:defRPr/>
            </a:pPr>
            <a:endParaRPr lang="de-DE" kern="0" dirty="0">
              <a:latin typeface="+mn-lt"/>
            </a:endParaRPr>
          </a:p>
        </p:txBody>
      </p:sp>
      <p:pic>
        <p:nvPicPr>
          <p:cNvPr id="19461" name="Grafik 1">
            <a:extLst>
              <a:ext uri="{FF2B5EF4-FFF2-40B4-BE49-F238E27FC236}">
                <a16:creationId xmlns:a16="http://schemas.microsoft.com/office/drawing/2014/main" id="{834FD141-0424-336E-8BF7-FF1E75CFA38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425" y="201613"/>
            <a:ext cx="2405063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8081EDE-962F-3302-447B-5E41F0CBE7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2412" y="2184169"/>
            <a:ext cx="2639175" cy="396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641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7A544F91-65BF-F7D6-D719-72B91FD71E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7" name="Rectangle 1026">
            <a:extLst>
              <a:ext uri="{FF2B5EF4-FFF2-40B4-BE49-F238E27FC236}">
                <a16:creationId xmlns:a16="http://schemas.microsoft.com/office/drawing/2014/main" id="{E3F93EC4-32BF-75A2-7F91-39FCC2064F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2188" y="422275"/>
            <a:ext cx="77724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DE" altLang="de-DE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Veranstaltungen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D8B72690-8A17-59FA-F34F-FFF02254F7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8486" y="1294614"/>
            <a:ext cx="7175500" cy="1779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20675" lvl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defRPr/>
            </a:pPr>
            <a:endParaRPr lang="de-DE" sz="2600" dirty="0">
              <a:solidFill>
                <a:schemeClr val="tx2"/>
              </a:solidFill>
              <a:latin typeface="+mn-lt"/>
            </a:endParaRPr>
          </a:p>
          <a:p>
            <a:pPr marL="593725" lvl="1" indent="-27305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 typeface="Arial" charset="0"/>
              <a:buChar char="•"/>
              <a:defRPr/>
            </a:pPr>
            <a:r>
              <a:rPr lang="de-DE" sz="2600" dirty="0">
                <a:solidFill>
                  <a:schemeClr val="tx2"/>
                </a:solidFill>
                <a:latin typeface="+mn-lt"/>
              </a:rPr>
              <a:t>Feuerwehrball</a:t>
            </a:r>
          </a:p>
          <a:p>
            <a:pPr marL="593725" lvl="1" indent="-27305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 typeface="Arial" charset="0"/>
              <a:buChar char="•"/>
              <a:defRPr/>
            </a:pPr>
            <a:endParaRPr lang="de-DE" sz="2600" dirty="0">
              <a:solidFill>
                <a:schemeClr val="tx2"/>
              </a:solidFill>
              <a:latin typeface="+mn-lt"/>
            </a:endParaRPr>
          </a:p>
          <a:p>
            <a:pPr>
              <a:spcBef>
                <a:spcPct val="20000"/>
              </a:spcBef>
              <a:buClr>
                <a:schemeClr val="tx2"/>
              </a:buClr>
              <a:buSzPct val="75000"/>
              <a:defRPr/>
            </a:pPr>
            <a:endParaRPr lang="de-DE" kern="0" dirty="0">
              <a:latin typeface="+mn-lt"/>
            </a:endParaRPr>
          </a:p>
        </p:txBody>
      </p:sp>
      <p:pic>
        <p:nvPicPr>
          <p:cNvPr id="19461" name="Grafik 1">
            <a:extLst>
              <a:ext uri="{FF2B5EF4-FFF2-40B4-BE49-F238E27FC236}">
                <a16:creationId xmlns:a16="http://schemas.microsoft.com/office/drawing/2014/main" id="{4C3A3990-4954-C10E-1B1A-2A669C84688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425" y="201613"/>
            <a:ext cx="2405063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B5CFDA3-5810-89F4-AB02-3EEFFFF1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00D60B-9F1D-483E-AB3A-B8BF98480727}" type="slidenum">
              <a:rPr lang="de-DE" smtClean="0"/>
              <a:pPr>
                <a:defRPr/>
              </a:pPr>
              <a:t>25</a:t>
            </a:fld>
            <a:endParaRPr lang="de-DE" dirty="0"/>
          </a:p>
        </p:txBody>
      </p:sp>
      <p:pic>
        <p:nvPicPr>
          <p:cNvPr id="5" name="Grafik 4" descr="Ein Bild, das Im Haus, Mobiliar, Tisch, Stuhl enthält.&#10;&#10;KI-generierte Inhalte können fehlerhaft sein.">
            <a:extLst>
              <a:ext uri="{FF2B5EF4-FFF2-40B4-BE49-F238E27FC236}">
                <a16:creationId xmlns:a16="http://schemas.microsoft.com/office/drawing/2014/main" id="{177E16D0-EE13-1D8E-9F5A-2EAA21DE26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236" y="2184169"/>
            <a:ext cx="5280000" cy="39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69180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F9485E57-FC16-8CD8-F104-CA4362E776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7" name="Rectangle 1026">
            <a:extLst>
              <a:ext uri="{FF2B5EF4-FFF2-40B4-BE49-F238E27FC236}">
                <a16:creationId xmlns:a16="http://schemas.microsoft.com/office/drawing/2014/main" id="{E1F45CF4-4BF4-D6AA-AF6B-24D44F1337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2188" y="422275"/>
            <a:ext cx="77724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DE" altLang="de-DE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Veranstaltungen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5851C288-8DAA-E4D0-9C73-FEB2CAC9A2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8486" y="1294614"/>
            <a:ext cx="7175500" cy="1779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20675" lvl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defRPr/>
            </a:pPr>
            <a:endParaRPr lang="de-DE" sz="2600" dirty="0">
              <a:solidFill>
                <a:schemeClr val="tx2"/>
              </a:solidFill>
              <a:latin typeface="+mn-lt"/>
            </a:endParaRPr>
          </a:p>
          <a:p>
            <a:pPr marL="593725" lvl="1" indent="-27305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 typeface="Arial" charset="0"/>
              <a:buChar char="•"/>
              <a:defRPr/>
            </a:pPr>
            <a:r>
              <a:rPr lang="de-DE" sz="2600" dirty="0">
                <a:solidFill>
                  <a:schemeClr val="tx2"/>
                </a:solidFill>
                <a:latin typeface="+mn-lt"/>
              </a:rPr>
              <a:t>Wehrversammlung</a:t>
            </a:r>
          </a:p>
          <a:p>
            <a:pPr marL="593725" lvl="1" indent="-27305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 typeface="Arial" charset="0"/>
              <a:buChar char="•"/>
              <a:defRPr/>
            </a:pPr>
            <a:endParaRPr lang="de-DE" sz="2600" dirty="0">
              <a:solidFill>
                <a:schemeClr val="tx2"/>
              </a:solidFill>
              <a:latin typeface="+mn-lt"/>
            </a:endParaRPr>
          </a:p>
          <a:p>
            <a:pPr>
              <a:spcBef>
                <a:spcPct val="20000"/>
              </a:spcBef>
              <a:buClr>
                <a:schemeClr val="tx2"/>
              </a:buClr>
              <a:buSzPct val="75000"/>
              <a:defRPr/>
            </a:pPr>
            <a:endParaRPr lang="de-DE" kern="0" dirty="0">
              <a:latin typeface="+mn-lt"/>
            </a:endParaRPr>
          </a:p>
        </p:txBody>
      </p:sp>
      <p:pic>
        <p:nvPicPr>
          <p:cNvPr id="19461" name="Grafik 1">
            <a:extLst>
              <a:ext uri="{FF2B5EF4-FFF2-40B4-BE49-F238E27FC236}">
                <a16:creationId xmlns:a16="http://schemas.microsoft.com/office/drawing/2014/main" id="{E1DE1E89-FB6F-29A4-1440-1E2D013C651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425" y="201613"/>
            <a:ext cx="2405063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AD2EE65-F4AB-C51F-9C33-DC4FE2A16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00D60B-9F1D-483E-AB3A-B8BF98480727}" type="slidenum">
              <a:rPr lang="de-DE" smtClean="0"/>
              <a:pPr>
                <a:defRPr/>
              </a:pPr>
              <a:t>26</a:t>
            </a:fld>
            <a:endParaRPr lang="de-DE" dirty="0"/>
          </a:p>
        </p:txBody>
      </p:sp>
      <p:pic>
        <p:nvPicPr>
          <p:cNvPr id="5" name="Grafik 4" descr="Ein Bild, das Kleidung, Im Haus, Person, Mann enthält.&#10;&#10;KI-generierte Inhalte können fehlerhaft sein.">
            <a:extLst>
              <a:ext uri="{FF2B5EF4-FFF2-40B4-BE49-F238E27FC236}">
                <a16:creationId xmlns:a16="http://schemas.microsoft.com/office/drawing/2014/main" id="{4282B802-CF36-9BB9-2659-5643FB1EA9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236" y="2184169"/>
            <a:ext cx="5940000" cy="39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58293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38FFA108-1BD3-FAC7-AB23-8143A24895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7" name="Rectangle 1026">
            <a:extLst>
              <a:ext uri="{FF2B5EF4-FFF2-40B4-BE49-F238E27FC236}">
                <a16:creationId xmlns:a16="http://schemas.microsoft.com/office/drawing/2014/main" id="{ED5768B8-B897-0050-5B54-CFD988E3AB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2188" y="422275"/>
            <a:ext cx="77724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DE" altLang="de-DE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Veranstaltungen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80891B17-EA8A-E146-30BD-B628753DD9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8486" y="1294614"/>
            <a:ext cx="7175500" cy="1779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20675" lvl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defRPr/>
            </a:pPr>
            <a:endParaRPr lang="de-DE" sz="2600" dirty="0">
              <a:solidFill>
                <a:schemeClr val="tx2"/>
              </a:solidFill>
              <a:latin typeface="+mn-lt"/>
            </a:endParaRPr>
          </a:p>
          <a:p>
            <a:pPr marL="593725" lvl="1" indent="-27305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 typeface="Arial" charset="0"/>
              <a:buChar char="•"/>
              <a:defRPr/>
            </a:pPr>
            <a:r>
              <a:rPr lang="de-DE" sz="2600" dirty="0" err="1">
                <a:solidFill>
                  <a:schemeClr val="tx2"/>
                </a:solidFill>
                <a:latin typeface="+mn-lt"/>
              </a:rPr>
              <a:t>Florianisonntag</a:t>
            </a:r>
            <a:endParaRPr lang="de-DE" sz="2600" dirty="0">
              <a:solidFill>
                <a:schemeClr val="tx2"/>
              </a:solidFill>
              <a:latin typeface="+mn-lt"/>
            </a:endParaRPr>
          </a:p>
          <a:p>
            <a:pPr marL="593725" lvl="1" indent="-27305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 typeface="Arial" charset="0"/>
              <a:buChar char="•"/>
              <a:defRPr/>
            </a:pPr>
            <a:endParaRPr lang="de-DE" sz="2600" dirty="0">
              <a:solidFill>
                <a:schemeClr val="tx2"/>
              </a:solidFill>
              <a:latin typeface="+mn-lt"/>
            </a:endParaRPr>
          </a:p>
          <a:p>
            <a:pPr>
              <a:spcBef>
                <a:spcPct val="20000"/>
              </a:spcBef>
              <a:buClr>
                <a:schemeClr val="tx2"/>
              </a:buClr>
              <a:buSzPct val="75000"/>
              <a:defRPr/>
            </a:pPr>
            <a:endParaRPr lang="de-DE" kern="0" dirty="0">
              <a:latin typeface="+mn-lt"/>
            </a:endParaRPr>
          </a:p>
        </p:txBody>
      </p:sp>
      <p:pic>
        <p:nvPicPr>
          <p:cNvPr id="19461" name="Grafik 1">
            <a:extLst>
              <a:ext uri="{FF2B5EF4-FFF2-40B4-BE49-F238E27FC236}">
                <a16:creationId xmlns:a16="http://schemas.microsoft.com/office/drawing/2014/main" id="{1435E9C0-F5CC-7B62-3586-268B180F00A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425" y="201613"/>
            <a:ext cx="2405063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Grafik 2" descr="Ein Bild, das draußen, Himmel, Kleidung, Straße enthält.&#10;&#10;KI-generierte Inhalte können fehlerhaft sein.">
            <a:extLst>
              <a:ext uri="{FF2B5EF4-FFF2-40B4-BE49-F238E27FC236}">
                <a16:creationId xmlns:a16="http://schemas.microsoft.com/office/drawing/2014/main" id="{12740751-1935-5332-C417-1A5B7D57EA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236" y="2184169"/>
            <a:ext cx="7040000" cy="39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42714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7" name="Rectangle 1026"/>
          <p:cNvSpPr>
            <a:spLocks noGrp="1" noChangeArrowheads="1"/>
          </p:cNvSpPr>
          <p:nvPr>
            <p:ph type="title"/>
          </p:nvPr>
        </p:nvSpPr>
        <p:spPr>
          <a:xfrm>
            <a:off x="992188" y="422275"/>
            <a:ext cx="77724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DE" altLang="de-DE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Veranstaltungen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1169988" y="1739898"/>
            <a:ext cx="7362452" cy="65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593725" lvl="1" indent="-27305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 typeface="Arial" charset="0"/>
              <a:buChar char="•"/>
              <a:defRPr/>
            </a:pPr>
            <a:r>
              <a:rPr lang="de-DE" sz="2600" dirty="0" err="1">
                <a:solidFill>
                  <a:schemeClr val="tx2"/>
                </a:solidFill>
              </a:rPr>
              <a:t>Bereichsfeuerwehrjugendleistungsbewerb</a:t>
            </a:r>
            <a:endParaRPr lang="de-DE" sz="2600" b="1" dirty="0">
              <a:solidFill>
                <a:schemeClr val="tx2"/>
              </a:solidFill>
              <a:latin typeface="+mn-lt"/>
            </a:endParaRPr>
          </a:p>
          <a:p>
            <a:pPr marL="320675" lvl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defRPr/>
            </a:pPr>
            <a:endParaRPr lang="de-DE" sz="2600" b="1" dirty="0">
              <a:solidFill>
                <a:schemeClr val="tx2"/>
              </a:solidFill>
              <a:latin typeface="+mn-lt"/>
            </a:endParaRPr>
          </a:p>
          <a:p>
            <a:pPr marL="320675" lvl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defRPr/>
            </a:pPr>
            <a:endParaRPr lang="de-DE" sz="2600" b="1" dirty="0">
              <a:solidFill>
                <a:schemeClr val="tx2"/>
              </a:solidFill>
              <a:latin typeface="+mn-lt"/>
            </a:endParaRPr>
          </a:p>
          <a:p>
            <a:pPr marL="320675" lvl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defRPr/>
            </a:pPr>
            <a:endParaRPr lang="de-DE" sz="2600" dirty="0">
              <a:solidFill>
                <a:schemeClr val="tx2"/>
              </a:solidFill>
            </a:endParaRPr>
          </a:p>
          <a:p>
            <a:pPr marL="320675" lvl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defRPr/>
            </a:pPr>
            <a:endParaRPr lang="de-DE" sz="2600" dirty="0">
              <a:solidFill>
                <a:schemeClr val="tx2"/>
              </a:solidFill>
              <a:latin typeface="+mn-lt"/>
            </a:endParaRPr>
          </a:p>
          <a:p>
            <a:pPr>
              <a:spcBef>
                <a:spcPct val="20000"/>
              </a:spcBef>
              <a:buClr>
                <a:schemeClr val="tx2"/>
              </a:buClr>
              <a:buSzPct val="75000"/>
              <a:defRPr/>
            </a:pPr>
            <a:endParaRPr lang="de-DE" kern="0" dirty="0">
              <a:latin typeface="+mn-lt"/>
            </a:endParaRPr>
          </a:p>
        </p:txBody>
      </p:sp>
      <p:pic>
        <p:nvPicPr>
          <p:cNvPr id="19461" name="Grafik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425" y="201613"/>
            <a:ext cx="2405063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Grafik 2" descr="Ein Bild, das draußen, Himmel, Gras, Person enthält.&#10;&#10;KI-generierte Inhalte können fehlerhaft sein.">
            <a:extLst>
              <a:ext uri="{FF2B5EF4-FFF2-40B4-BE49-F238E27FC236}">
                <a16:creationId xmlns:a16="http://schemas.microsoft.com/office/drawing/2014/main" id="{4D4D64B4-BD80-536D-5A6B-1E02886D72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000" y="2213865"/>
            <a:ext cx="7040000" cy="39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92554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D9E8BBE3-3EFD-756A-14DD-A40B3F33ED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7" name="Rectangle 1026">
            <a:extLst>
              <a:ext uri="{FF2B5EF4-FFF2-40B4-BE49-F238E27FC236}">
                <a16:creationId xmlns:a16="http://schemas.microsoft.com/office/drawing/2014/main" id="{E5EEA7F3-E7D4-D471-81AB-B8F9B798E1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2188" y="422275"/>
            <a:ext cx="77724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DE" altLang="de-DE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Veranstaltungen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358358D7-E002-9F70-A8B6-C924F21AEB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8486" y="1294614"/>
            <a:ext cx="7175500" cy="1779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20675" lvl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defRPr/>
            </a:pPr>
            <a:endParaRPr lang="de-DE" sz="2600" dirty="0">
              <a:solidFill>
                <a:schemeClr val="tx2"/>
              </a:solidFill>
              <a:latin typeface="+mn-lt"/>
            </a:endParaRPr>
          </a:p>
          <a:p>
            <a:pPr marL="593725" lvl="1" indent="-27305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 typeface="Arial" charset="0"/>
              <a:buChar char="•"/>
              <a:defRPr/>
            </a:pPr>
            <a:r>
              <a:rPr lang="de-DE" sz="2600" dirty="0">
                <a:solidFill>
                  <a:schemeClr val="tx2"/>
                </a:solidFill>
                <a:latin typeface="+mn-lt"/>
              </a:rPr>
              <a:t>Oberhaager Schlagerparty</a:t>
            </a:r>
          </a:p>
          <a:p>
            <a:pPr marL="593725" lvl="1" indent="-27305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 typeface="Arial" charset="0"/>
              <a:buChar char="•"/>
              <a:defRPr/>
            </a:pPr>
            <a:endParaRPr lang="de-DE" sz="2600" dirty="0">
              <a:solidFill>
                <a:schemeClr val="tx2"/>
              </a:solidFill>
              <a:latin typeface="+mn-lt"/>
            </a:endParaRPr>
          </a:p>
          <a:p>
            <a:pPr>
              <a:spcBef>
                <a:spcPct val="20000"/>
              </a:spcBef>
              <a:buClr>
                <a:schemeClr val="tx2"/>
              </a:buClr>
              <a:buSzPct val="75000"/>
              <a:defRPr/>
            </a:pPr>
            <a:endParaRPr lang="de-DE" kern="0" dirty="0">
              <a:latin typeface="+mn-lt"/>
            </a:endParaRPr>
          </a:p>
        </p:txBody>
      </p:sp>
      <p:pic>
        <p:nvPicPr>
          <p:cNvPr id="19461" name="Grafik 1">
            <a:extLst>
              <a:ext uri="{FF2B5EF4-FFF2-40B4-BE49-F238E27FC236}">
                <a16:creationId xmlns:a16="http://schemas.microsoft.com/office/drawing/2014/main" id="{DDBB95E9-0B49-E75F-AF9F-ABCEF09A8A1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425" y="201613"/>
            <a:ext cx="2405063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2A10A69-D415-FB21-9E65-CBE59B4D2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00D60B-9F1D-483E-AB3A-B8BF98480727}" type="slidenum">
              <a:rPr lang="de-DE" smtClean="0"/>
              <a:pPr>
                <a:defRPr/>
              </a:pPr>
              <a:t>29</a:t>
            </a:fld>
            <a:endParaRPr lang="de-DE" dirty="0"/>
          </a:p>
        </p:txBody>
      </p:sp>
      <p:pic>
        <p:nvPicPr>
          <p:cNvPr id="5" name="Grafik 4" descr="Ein Bild, das Menschliches Gesicht, Kleidung, Person, Nachtklub enthält.&#10;&#10;KI-generierte Inhalte können fehlerhaft sein.">
            <a:extLst>
              <a:ext uri="{FF2B5EF4-FFF2-40B4-BE49-F238E27FC236}">
                <a16:creationId xmlns:a16="http://schemas.microsoft.com/office/drawing/2014/main" id="{9F6225F1-F153-102E-6FE5-922A7AB337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720" y="2184169"/>
            <a:ext cx="5937031" cy="39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6039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Grafik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425" y="201613"/>
            <a:ext cx="2405063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87F225-7BE7-4E76-9CA8-8C1E443C3290}" type="slidenum">
              <a:rPr lang="de-DE" smtClean="0"/>
              <a:pPr>
                <a:defRPr/>
              </a:pPr>
              <a:t>3</a:t>
            </a:fld>
            <a:endParaRPr lang="de-DE" dirty="0"/>
          </a:p>
        </p:txBody>
      </p:sp>
      <p:sp>
        <p:nvSpPr>
          <p:cNvPr id="8" name="Rectangle 2056"/>
          <p:cNvSpPr txBox="1">
            <a:spLocks noChangeArrowheads="1"/>
          </p:cNvSpPr>
          <p:nvPr/>
        </p:nvSpPr>
        <p:spPr bwMode="auto">
          <a:xfrm>
            <a:off x="0" y="1341438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400" kern="120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eaLnBrk="1" hangingPunct="1"/>
            <a:r>
              <a:rPr lang="de-DE" altLang="de-DE" b="1" u="sng" dirty="0">
                <a:solidFill>
                  <a:srgbClr val="FF0000"/>
                </a:solidFill>
                <a:latin typeface="+mn-lt"/>
              </a:rPr>
              <a:t>Wehrversammlung 2026</a:t>
            </a:r>
            <a:endParaRPr lang="de-DE" altLang="de-DE" b="1" u="sng" noProof="1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2" name="Text Box 2051"/>
          <p:cNvSpPr txBox="1">
            <a:spLocks noChangeArrowheads="1"/>
          </p:cNvSpPr>
          <p:nvPr/>
        </p:nvSpPr>
        <p:spPr bwMode="auto">
          <a:xfrm>
            <a:off x="762000" y="5230813"/>
            <a:ext cx="7543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de-DE" alt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Tagesordnung: 2 - Feststellung der Beschlussfähigkeit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30ED72E7-13B4-15C9-A40F-3BB38E575A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7" name="Rectangle 1026">
            <a:extLst>
              <a:ext uri="{FF2B5EF4-FFF2-40B4-BE49-F238E27FC236}">
                <a16:creationId xmlns:a16="http://schemas.microsoft.com/office/drawing/2014/main" id="{883A6053-2A29-D3A8-2379-04B197A6BB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2188" y="422275"/>
            <a:ext cx="77724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DE" altLang="de-DE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Veranstaltungen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B10D135D-D8F7-6158-41C7-D6EEA1E510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8486" y="1294614"/>
            <a:ext cx="7175500" cy="1779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20675" lvl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defRPr/>
            </a:pPr>
            <a:endParaRPr lang="de-DE" sz="2600" dirty="0">
              <a:solidFill>
                <a:schemeClr val="tx2"/>
              </a:solidFill>
              <a:latin typeface="+mn-lt"/>
            </a:endParaRPr>
          </a:p>
          <a:p>
            <a:pPr marL="593725" lvl="1" indent="-27305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 typeface="Arial" charset="0"/>
              <a:buChar char="•"/>
              <a:defRPr/>
            </a:pPr>
            <a:r>
              <a:rPr lang="de-DE" sz="2600" dirty="0">
                <a:solidFill>
                  <a:schemeClr val="tx2"/>
                </a:solidFill>
                <a:latin typeface="+mn-lt"/>
              </a:rPr>
              <a:t>Feuerwehrausflug</a:t>
            </a:r>
          </a:p>
          <a:p>
            <a:pPr marL="593725" lvl="1" indent="-27305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 typeface="Arial" charset="0"/>
              <a:buChar char="•"/>
              <a:defRPr/>
            </a:pPr>
            <a:endParaRPr lang="de-DE" sz="2600" dirty="0">
              <a:solidFill>
                <a:schemeClr val="tx2"/>
              </a:solidFill>
              <a:latin typeface="+mn-lt"/>
            </a:endParaRPr>
          </a:p>
          <a:p>
            <a:pPr>
              <a:spcBef>
                <a:spcPct val="20000"/>
              </a:spcBef>
              <a:buClr>
                <a:schemeClr val="tx2"/>
              </a:buClr>
              <a:buSzPct val="75000"/>
              <a:defRPr/>
            </a:pPr>
            <a:endParaRPr lang="de-DE" kern="0" dirty="0">
              <a:latin typeface="+mn-lt"/>
            </a:endParaRPr>
          </a:p>
        </p:txBody>
      </p:sp>
      <p:pic>
        <p:nvPicPr>
          <p:cNvPr id="19461" name="Grafik 1">
            <a:extLst>
              <a:ext uri="{FF2B5EF4-FFF2-40B4-BE49-F238E27FC236}">
                <a16:creationId xmlns:a16="http://schemas.microsoft.com/office/drawing/2014/main" id="{8C5BDA15-3FC2-5051-BD67-9D13090F547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425" y="201613"/>
            <a:ext cx="2405063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ECCDA2A-FDA2-45AB-B1A6-1A70982EE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00D60B-9F1D-483E-AB3A-B8BF98480727}" type="slidenum">
              <a:rPr lang="de-DE" smtClean="0"/>
              <a:pPr>
                <a:defRPr/>
              </a:pPr>
              <a:t>30</a:t>
            </a:fld>
            <a:endParaRPr lang="de-DE" dirty="0"/>
          </a:p>
        </p:txBody>
      </p:sp>
      <p:pic>
        <p:nvPicPr>
          <p:cNvPr id="3" name="Grafik 2" descr="Ein Bild, das draußen, Schuhwerk, Kleidung, Himmel enthält.&#10;&#10;KI-generierte Inhalte können fehlerhaft sein.">
            <a:extLst>
              <a:ext uri="{FF2B5EF4-FFF2-40B4-BE49-F238E27FC236}">
                <a16:creationId xmlns:a16="http://schemas.microsoft.com/office/drawing/2014/main" id="{7E2EC2C2-BB99-C9DF-91E8-651D6677FC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236" y="2184169"/>
            <a:ext cx="5280000" cy="39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3428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47946CE3-1B77-5846-6922-013F6388B2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7" name="Rectangle 1026">
            <a:extLst>
              <a:ext uri="{FF2B5EF4-FFF2-40B4-BE49-F238E27FC236}">
                <a16:creationId xmlns:a16="http://schemas.microsoft.com/office/drawing/2014/main" id="{286A8F91-9430-5095-B800-98C47871FE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2188" y="422275"/>
            <a:ext cx="77724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DE" altLang="de-DE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Veranstaltungen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8A34CB0C-566A-091B-8FC0-B489A9B124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9988" y="1739898"/>
            <a:ext cx="7175500" cy="65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593725" lvl="1" indent="-27305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 typeface="Arial" charset="0"/>
              <a:buChar char="•"/>
              <a:defRPr/>
            </a:pPr>
            <a:r>
              <a:rPr lang="de-DE" sz="2600" dirty="0">
                <a:solidFill>
                  <a:schemeClr val="tx2"/>
                </a:solidFill>
              </a:rPr>
              <a:t>Die Oberhaager Feuerwehrkrippe</a:t>
            </a:r>
            <a:endParaRPr lang="de-DE" sz="2600" dirty="0">
              <a:solidFill>
                <a:schemeClr val="tx2"/>
              </a:solidFill>
              <a:latin typeface="+mn-lt"/>
            </a:endParaRPr>
          </a:p>
          <a:p>
            <a:pPr marL="320675" lvl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defRPr/>
            </a:pPr>
            <a:endParaRPr lang="de-DE" sz="2600" b="1" dirty="0">
              <a:solidFill>
                <a:schemeClr val="tx2"/>
              </a:solidFill>
              <a:latin typeface="+mn-lt"/>
            </a:endParaRPr>
          </a:p>
          <a:p>
            <a:pPr marL="320675" lvl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defRPr/>
            </a:pPr>
            <a:endParaRPr lang="de-DE" sz="2600" b="1" dirty="0">
              <a:solidFill>
                <a:schemeClr val="tx2"/>
              </a:solidFill>
              <a:latin typeface="+mn-lt"/>
            </a:endParaRPr>
          </a:p>
          <a:p>
            <a:pPr marL="320675" lvl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defRPr/>
            </a:pPr>
            <a:endParaRPr lang="de-DE" sz="2600" b="1" dirty="0">
              <a:solidFill>
                <a:schemeClr val="tx2"/>
              </a:solidFill>
              <a:latin typeface="+mn-lt"/>
            </a:endParaRPr>
          </a:p>
          <a:p>
            <a:pPr marL="320675" lvl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defRPr/>
            </a:pPr>
            <a:endParaRPr lang="de-DE" sz="2600" dirty="0">
              <a:solidFill>
                <a:schemeClr val="tx2"/>
              </a:solidFill>
            </a:endParaRPr>
          </a:p>
          <a:p>
            <a:pPr marL="320675" lvl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defRPr/>
            </a:pPr>
            <a:endParaRPr lang="de-DE" sz="2600" dirty="0">
              <a:solidFill>
                <a:schemeClr val="tx2"/>
              </a:solidFill>
              <a:latin typeface="+mn-lt"/>
            </a:endParaRPr>
          </a:p>
          <a:p>
            <a:pPr>
              <a:spcBef>
                <a:spcPct val="20000"/>
              </a:spcBef>
              <a:buClr>
                <a:schemeClr val="tx2"/>
              </a:buClr>
              <a:buSzPct val="75000"/>
              <a:defRPr/>
            </a:pPr>
            <a:endParaRPr lang="de-DE" kern="0" dirty="0">
              <a:latin typeface="+mn-lt"/>
            </a:endParaRPr>
          </a:p>
        </p:txBody>
      </p:sp>
      <p:pic>
        <p:nvPicPr>
          <p:cNvPr id="19461" name="Grafik 1">
            <a:extLst>
              <a:ext uri="{FF2B5EF4-FFF2-40B4-BE49-F238E27FC236}">
                <a16:creationId xmlns:a16="http://schemas.microsoft.com/office/drawing/2014/main" id="{A6B1FA56-40CC-CCC3-34A8-37E96F8A2F0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425" y="201613"/>
            <a:ext cx="2405063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BF8500B-0F01-421F-8ACF-B659EC4F5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00D60B-9F1D-483E-AB3A-B8BF98480727}" type="slidenum">
              <a:rPr lang="de-DE" smtClean="0"/>
              <a:pPr>
                <a:defRPr/>
              </a:pPr>
              <a:t>31</a:t>
            </a:fld>
            <a:endParaRPr lang="de-DE" dirty="0"/>
          </a:p>
        </p:txBody>
      </p:sp>
      <p:pic>
        <p:nvPicPr>
          <p:cNvPr id="6" name="Grafik 5" descr="Ein Bild, das Gras, Text, draußen, Wand enthält.&#10;&#10;KI-generierte Inhalte können fehlerhaft sein.">
            <a:extLst>
              <a:ext uri="{FF2B5EF4-FFF2-40B4-BE49-F238E27FC236}">
                <a16:creationId xmlns:a16="http://schemas.microsoft.com/office/drawing/2014/main" id="{4B12AB14-8D2B-2A25-BA48-6908CFE5E8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738" y="2165138"/>
            <a:ext cx="5280000" cy="39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98298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0E436DAD-DF11-653C-751E-257A98430E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7" name="Rectangle 1026">
            <a:extLst>
              <a:ext uri="{FF2B5EF4-FFF2-40B4-BE49-F238E27FC236}">
                <a16:creationId xmlns:a16="http://schemas.microsoft.com/office/drawing/2014/main" id="{2037A7F0-10FF-9DDD-0361-D7CEC2CEBC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2188" y="422275"/>
            <a:ext cx="77724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DE" altLang="de-DE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Veranstaltungen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D2EA04AC-95CD-A4CE-0BAD-160F04D438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8486" y="1294614"/>
            <a:ext cx="7175500" cy="1779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20675" lvl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defRPr/>
            </a:pPr>
            <a:endParaRPr lang="de-DE" sz="2600" dirty="0">
              <a:solidFill>
                <a:schemeClr val="tx2"/>
              </a:solidFill>
              <a:latin typeface="+mn-lt"/>
            </a:endParaRPr>
          </a:p>
          <a:p>
            <a:pPr marL="593725" lvl="1" indent="-27305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 typeface="Arial" charset="0"/>
              <a:buChar char="•"/>
              <a:defRPr/>
            </a:pPr>
            <a:r>
              <a:rPr lang="de-DE" sz="2600" dirty="0">
                <a:solidFill>
                  <a:schemeClr val="tx2"/>
                </a:solidFill>
              </a:rPr>
              <a:t>Friedenslichtempfang</a:t>
            </a:r>
            <a:endParaRPr lang="de-DE" sz="2600" dirty="0">
              <a:solidFill>
                <a:schemeClr val="tx2"/>
              </a:solidFill>
              <a:latin typeface="+mn-lt"/>
            </a:endParaRPr>
          </a:p>
          <a:p>
            <a:pPr marL="593725" lvl="1" indent="-27305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 typeface="Arial" charset="0"/>
              <a:buChar char="•"/>
              <a:defRPr/>
            </a:pPr>
            <a:endParaRPr lang="de-DE" sz="2600" dirty="0">
              <a:solidFill>
                <a:schemeClr val="tx2"/>
              </a:solidFill>
              <a:latin typeface="+mn-lt"/>
            </a:endParaRPr>
          </a:p>
          <a:p>
            <a:pPr>
              <a:spcBef>
                <a:spcPct val="20000"/>
              </a:spcBef>
              <a:buClr>
                <a:schemeClr val="tx2"/>
              </a:buClr>
              <a:buSzPct val="75000"/>
              <a:defRPr/>
            </a:pPr>
            <a:endParaRPr lang="de-DE" kern="0" dirty="0">
              <a:latin typeface="+mn-lt"/>
            </a:endParaRPr>
          </a:p>
        </p:txBody>
      </p:sp>
      <p:pic>
        <p:nvPicPr>
          <p:cNvPr id="19461" name="Grafik 1">
            <a:extLst>
              <a:ext uri="{FF2B5EF4-FFF2-40B4-BE49-F238E27FC236}">
                <a16:creationId xmlns:a16="http://schemas.microsoft.com/office/drawing/2014/main" id="{E06DB384-5BF5-F948-A600-DDD332A0821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425" y="201613"/>
            <a:ext cx="2405063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4252E76-592A-2562-BF0A-C27355248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00D60B-9F1D-483E-AB3A-B8BF98480727}" type="slidenum">
              <a:rPr lang="de-DE" smtClean="0"/>
              <a:pPr>
                <a:defRPr/>
              </a:pPr>
              <a:t>32</a:t>
            </a:fld>
            <a:endParaRPr lang="de-DE" dirty="0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DC3F9855-EDE6-6626-D9D6-A0BB20D97A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899" y="2184169"/>
            <a:ext cx="5936673" cy="396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089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E6D0DA1E-2430-1C89-7AD4-12489F02D5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7" name="Rectangle 1026">
            <a:extLst>
              <a:ext uri="{FF2B5EF4-FFF2-40B4-BE49-F238E27FC236}">
                <a16:creationId xmlns:a16="http://schemas.microsoft.com/office/drawing/2014/main" id="{05456078-D3B3-F22E-0548-DA87E3401A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2188" y="422275"/>
            <a:ext cx="77724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DE" altLang="de-DE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Veranstaltungen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65CCE9A2-C171-65D5-1EA1-2A6C3B0E7C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9988" y="1739898"/>
            <a:ext cx="7175500" cy="65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593725" lvl="1" indent="-27305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 typeface="Arial" charset="0"/>
              <a:buChar char="•"/>
              <a:defRPr/>
            </a:pPr>
            <a:r>
              <a:rPr lang="de-DE" sz="2600" dirty="0">
                <a:solidFill>
                  <a:schemeClr val="tx2"/>
                </a:solidFill>
                <a:latin typeface="+mn-lt"/>
              </a:rPr>
              <a:t>Internes Feuerwehrschnapsen</a:t>
            </a:r>
          </a:p>
          <a:p>
            <a:pPr marL="320675" lvl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defRPr/>
            </a:pPr>
            <a:endParaRPr lang="de-DE" sz="2600" b="1" dirty="0">
              <a:solidFill>
                <a:schemeClr val="tx2"/>
              </a:solidFill>
              <a:latin typeface="+mn-lt"/>
            </a:endParaRPr>
          </a:p>
          <a:p>
            <a:pPr marL="320675" lvl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defRPr/>
            </a:pPr>
            <a:endParaRPr lang="de-DE" sz="2600" b="1" dirty="0">
              <a:solidFill>
                <a:schemeClr val="tx2"/>
              </a:solidFill>
              <a:latin typeface="+mn-lt"/>
            </a:endParaRPr>
          </a:p>
          <a:p>
            <a:pPr marL="320675" lvl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defRPr/>
            </a:pPr>
            <a:endParaRPr lang="de-DE" sz="2600" b="1" dirty="0">
              <a:solidFill>
                <a:schemeClr val="tx2"/>
              </a:solidFill>
              <a:latin typeface="+mn-lt"/>
            </a:endParaRPr>
          </a:p>
          <a:p>
            <a:pPr marL="320675" lvl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defRPr/>
            </a:pPr>
            <a:endParaRPr lang="de-DE" sz="2600" dirty="0">
              <a:solidFill>
                <a:schemeClr val="tx2"/>
              </a:solidFill>
            </a:endParaRPr>
          </a:p>
          <a:p>
            <a:pPr marL="320675" lvl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defRPr/>
            </a:pPr>
            <a:endParaRPr lang="de-DE" sz="2600" dirty="0">
              <a:solidFill>
                <a:schemeClr val="tx2"/>
              </a:solidFill>
              <a:latin typeface="+mn-lt"/>
            </a:endParaRPr>
          </a:p>
          <a:p>
            <a:pPr>
              <a:spcBef>
                <a:spcPct val="20000"/>
              </a:spcBef>
              <a:buClr>
                <a:schemeClr val="tx2"/>
              </a:buClr>
              <a:buSzPct val="75000"/>
              <a:defRPr/>
            </a:pPr>
            <a:endParaRPr lang="de-DE" kern="0" dirty="0">
              <a:latin typeface="+mn-lt"/>
            </a:endParaRPr>
          </a:p>
        </p:txBody>
      </p:sp>
      <p:pic>
        <p:nvPicPr>
          <p:cNvPr id="19461" name="Grafik 1">
            <a:extLst>
              <a:ext uri="{FF2B5EF4-FFF2-40B4-BE49-F238E27FC236}">
                <a16:creationId xmlns:a16="http://schemas.microsoft.com/office/drawing/2014/main" id="{9A67E06E-A903-4B70-322D-F092CD504BD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425" y="201613"/>
            <a:ext cx="2405063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5A1BD89-0A79-C203-9E19-6B4BE4FC4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83488" y="5763735"/>
            <a:ext cx="762000" cy="365125"/>
          </a:xfrm>
        </p:spPr>
        <p:txBody>
          <a:bodyPr/>
          <a:lstStyle/>
          <a:p>
            <a:pPr>
              <a:defRPr/>
            </a:pPr>
            <a:fld id="{7C00D60B-9F1D-483E-AB3A-B8BF98480727}" type="slidenum">
              <a:rPr lang="de-DE" smtClean="0"/>
              <a:pPr>
                <a:defRPr/>
              </a:pPr>
              <a:t>33</a:t>
            </a:fld>
            <a:endParaRPr lang="de-DE" dirty="0"/>
          </a:p>
        </p:txBody>
      </p:sp>
      <p:pic>
        <p:nvPicPr>
          <p:cNvPr id="4098" name="Picture 2" descr="Ist möglicherweise ein Bild von 11 Personen, Personen, die lernen und Tisch">
            <a:extLst>
              <a:ext uri="{FF2B5EF4-FFF2-40B4-BE49-F238E27FC236}">
                <a16:creationId xmlns:a16="http://schemas.microsoft.com/office/drawing/2014/main" id="{A46C404E-E974-C385-8B36-1A3DFA0927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31"/>
          <a:stretch>
            <a:fillRect/>
          </a:stretch>
        </p:blipFill>
        <p:spPr bwMode="auto">
          <a:xfrm>
            <a:off x="2189494" y="2168860"/>
            <a:ext cx="4765011" cy="396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588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95BEBBF9-3D1C-2700-96B2-6FE93C513C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7" name="Rectangle 1026">
            <a:extLst>
              <a:ext uri="{FF2B5EF4-FFF2-40B4-BE49-F238E27FC236}">
                <a16:creationId xmlns:a16="http://schemas.microsoft.com/office/drawing/2014/main" id="{6BB5FE27-BD93-F2FA-B68A-8D4D57D808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2188" y="422275"/>
            <a:ext cx="77724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DE" altLang="de-DE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Termine 2026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015B58F0-C896-8519-73ED-3AAE45C6D8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9988" y="1739898"/>
            <a:ext cx="7175500" cy="3669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593725" lvl="1" indent="-27305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 typeface="Arial" charset="0"/>
              <a:buChar char="•"/>
              <a:defRPr/>
            </a:pPr>
            <a:r>
              <a:rPr lang="de-DE" b="1" dirty="0">
                <a:solidFill>
                  <a:schemeClr val="tx2"/>
                </a:solidFill>
                <a:latin typeface="+mn-lt"/>
              </a:rPr>
              <a:t>Monatsübungen</a:t>
            </a:r>
          </a:p>
          <a:p>
            <a:pPr marL="1050925" lvl="2" indent="-27305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 typeface="Arial" charset="0"/>
              <a:buChar char="•"/>
              <a:defRPr/>
            </a:pPr>
            <a:r>
              <a:rPr lang="de-DE" sz="2200" dirty="0">
                <a:solidFill>
                  <a:schemeClr val="tx2"/>
                </a:solidFill>
                <a:latin typeface="+mn-lt"/>
              </a:rPr>
              <a:t>nächste am 05. März </a:t>
            </a:r>
          </a:p>
          <a:p>
            <a:pPr marL="777875" lvl="2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defRPr/>
            </a:pPr>
            <a:endParaRPr lang="de-DE" sz="1000" dirty="0">
              <a:solidFill>
                <a:schemeClr val="tx2"/>
              </a:solidFill>
              <a:latin typeface="+mn-lt"/>
            </a:endParaRPr>
          </a:p>
          <a:p>
            <a:pPr marL="663575" lvl="1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de-DE" b="1" dirty="0">
                <a:solidFill>
                  <a:schemeClr val="tx2"/>
                </a:solidFill>
                <a:latin typeface="+mn-lt"/>
              </a:rPr>
              <a:t>Abschnittsübung	</a:t>
            </a:r>
          </a:p>
          <a:p>
            <a:pPr marL="1050925" lvl="2" indent="-27305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 typeface="Arial" charset="0"/>
              <a:buChar char="•"/>
              <a:defRPr/>
            </a:pPr>
            <a:r>
              <a:rPr lang="de-DE" sz="2200" dirty="0">
                <a:solidFill>
                  <a:schemeClr val="tx2"/>
                </a:solidFill>
                <a:latin typeface="+mn-lt"/>
              </a:rPr>
              <a:t>21. März in Leutschach</a:t>
            </a:r>
          </a:p>
          <a:p>
            <a:pPr marL="777875" lvl="2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defRPr/>
            </a:pPr>
            <a:endParaRPr lang="de-DE" sz="1000" dirty="0">
              <a:solidFill>
                <a:schemeClr val="tx2"/>
              </a:solidFill>
              <a:latin typeface="+mn-lt"/>
            </a:endParaRPr>
          </a:p>
          <a:p>
            <a:pPr marL="663575" lvl="1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de-DE" b="1" dirty="0">
                <a:solidFill>
                  <a:schemeClr val="tx2"/>
                </a:solidFill>
                <a:latin typeface="+mn-lt"/>
              </a:rPr>
              <a:t>EBB-Schulung</a:t>
            </a:r>
          </a:p>
          <a:p>
            <a:pPr marL="1050925" lvl="2" indent="-27305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 typeface="Arial" charset="0"/>
              <a:buChar char="•"/>
              <a:defRPr/>
            </a:pPr>
            <a:r>
              <a:rPr lang="de-DE" sz="2200" dirty="0">
                <a:solidFill>
                  <a:schemeClr val="tx2"/>
                </a:solidFill>
                <a:latin typeface="+mn-lt"/>
              </a:rPr>
              <a:t>11. April in Oberhaag</a:t>
            </a:r>
          </a:p>
          <a:p>
            <a:pPr marL="777875" lvl="2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defRPr/>
            </a:pPr>
            <a:endParaRPr lang="de-DE" sz="1000" dirty="0">
              <a:solidFill>
                <a:schemeClr val="tx2"/>
              </a:solidFill>
              <a:latin typeface="+mn-lt"/>
            </a:endParaRPr>
          </a:p>
          <a:p>
            <a:pPr marL="663575" lvl="1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de-DE" b="1" dirty="0">
                <a:solidFill>
                  <a:schemeClr val="tx2"/>
                </a:solidFill>
                <a:latin typeface="+mn-lt"/>
              </a:rPr>
              <a:t>KHD-Übung</a:t>
            </a:r>
          </a:p>
          <a:p>
            <a:pPr marL="1050925" lvl="2" indent="-27305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 typeface="Arial" charset="0"/>
              <a:buChar char="•"/>
              <a:defRPr/>
            </a:pPr>
            <a:r>
              <a:rPr lang="de-DE" sz="2200" dirty="0">
                <a:solidFill>
                  <a:schemeClr val="tx2"/>
                </a:solidFill>
                <a:latin typeface="+mn-lt"/>
              </a:rPr>
              <a:t>25. April im BFV Deutschlandsberg</a:t>
            </a:r>
          </a:p>
          <a:p>
            <a:pPr marL="320675" lvl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defRPr/>
            </a:pPr>
            <a:endParaRPr lang="de-DE" sz="2600" b="1" dirty="0">
              <a:solidFill>
                <a:schemeClr val="tx2"/>
              </a:solidFill>
              <a:latin typeface="+mn-lt"/>
            </a:endParaRPr>
          </a:p>
          <a:p>
            <a:pPr marL="320675" lvl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defRPr/>
            </a:pPr>
            <a:endParaRPr lang="de-DE" sz="2600" b="1" dirty="0">
              <a:solidFill>
                <a:schemeClr val="tx2"/>
              </a:solidFill>
              <a:latin typeface="+mn-lt"/>
            </a:endParaRPr>
          </a:p>
          <a:p>
            <a:pPr marL="320675" lvl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defRPr/>
            </a:pPr>
            <a:endParaRPr lang="de-DE" sz="2600" b="1" dirty="0">
              <a:solidFill>
                <a:schemeClr val="tx2"/>
              </a:solidFill>
              <a:latin typeface="+mn-lt"/>
            </a:endParaRPr>
          </a:p>
          <a:p>
            <a:pPr marL="320675" lvl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defRPr/>
            </a:pPr>
            <a:endParaRPr lang="de-DE" sz="2600" dirty="0">
              <a:solidFill>
                <a:schemeClr val="tx2"/>
              </a:solidFill>
            </a:endParaRPr>
          </a:p>
          <a:p>
            <a:pPr marL="320675" lvl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defRPr/>
            </a:pPr>
            <a:endParaRPr lang="de-DE" sz="2600" dirty="0">
              <a:solidFill>
                <a:schemeClr val="tx2"/>
              </a:solidFill>
              <a:latin typeface="+mn-lt"/>
            </a:endParaRPr>
          </a:p>
          <a:p>
            <a:pPr>
              <a:spcBef>
                <a:spcPct val="20000"/>
              </a:spcBef>
              <a:buClr>
                <a:schemeClr val="tx2"/>
              </a:buClr>
              <a:buSzPct val="75000"/>
              <a:defRPr/>
            </a:pPr>
            <a:endParaRPr lang="de-DE" kern="0" dirty="0">
              <a:latin typeface="+mn-lt"/>
            </a:endParaRPr>
          </a:p>
        </p:txBody>
      </p:sp>
      <p:pic>
        <p:nvPicPr>
          <p:cNvPr id="19461" name="Grafik 1">
            <a:extLst>
              <a:ext uri="{FF2B5EF4-FFF2-40B4-BE49-F238E27FC236}">
                <a16:creationId xmlns:a16="http://schemas.microsoft.com/office/drawing/2014/main" id="{7D079703-DB73-34F3-22C3-F79CFC96347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425" y="201613"/>
            <a:ext cx="2405063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0C20C32-EDAA-3695-1AC7-836F0604F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83488" y="5763735"/>
            <a:ext cx="762000" cy="365125"/>
          </a:xfrm>
        </p:spPr>
        <p:txBody>
          <a:bodyPr/>
          <a:lstStyle/>
          <a:p>
            <a:pPr>
              <a:defRPr/>
            </a:pPr>
            <a:fld id="{7C00D60B-9F1D-483E-AB3A-B8BF98480727}" type="slidenum">
              <a:rPr lang="de-DE" smtClean="0"/>
              <a:pPr>
                <a:defRPr/>
              </a:pPr>
              <a:t>34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92016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0928606F-549C-234E-E274-C571B75F68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7" name="Rectangle 1026">
            <a:extLst>
              <a:ext uri="{FF2B5EF4-FFF2-40B4-BE49-F238E27FC236}">
                <a16:creationId xmlns:a16="http://schemas.microsoft.com/office/drawing/2014/main" id="{F9556A45-D5C2-C99C-7677-798B472F58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2188" y="422275"/>
            <a:ext cx="77724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DE" altLang="de-DE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Termine 2026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84E7E230-FD0C-E74B-8A34-50DE3A1CC2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9988" y="1739898"/>
            <a:ext cx="7175500" cy="3939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663575" lvl="1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de-DE" b="1" dirty="0" err="1">
                <a:solidFill>
                  <a:schemeClr val="tx2"/>
                </a:solidFill>
              </a:rPr>
              <a:t>Florianisonntag</a:t>
            </a:r>
            <a:endParaRPr lang="de-DE" b="1" dirty="0">
              <a:solidFill>
                <a:schemeClr val="tx2"/>
              </a:solidFill>
            </a:endParaRPr>
          </a:p>
          <a:p>
            <a:pPr marL="1120775" lvl="2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de-DE" sz="2200" dirty="0">
                <a:solidFill>
                  <a:schemeClr val="tx2"/>
                </a:solidFill>
              </a:rPr>
              <a:t>03. Mai in Lateindorf</a:t>
            </a:r>
          </a:p>
          <a:p>
            <a:pPr marL="777875" lvl="2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defRPr/>
            </a:pPr>
            <a:endParaRPr lang="de-DE" sz="1000" b="1" dirty="0">
              <a:solidFill>
                <a:schemeClr val="tx2"/>
              </a:solidFill>
              <a:latin typeface="+mn-lt"/>
            </a:endParaRPr>
          </a:p>
          <a:p>
            <a:pPr marL="593725" lvl="1" indent="-27305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 typeface="Arial" charset="0"/>
              <a:buChar char="•"/>
              <a:defRPr/>
            </a:pPr>
            <a:r>
              <a:rPr lang="de-DE" b="1" dirty="0">
                <a:solidFill>
                  <a:schemeClr val="tx2"/>
                </a:solidFill>
                <a:latin typeface="+mn-lt"/>
              </a:rPr>
              <a:t>Fetzenmarkt</a:t>
            </a:r>
          </a:p>
          <a:p>
            <a:pPr marL="1050925" lvl="2" indent="-27305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 typeface="Arial" charset="0"/>
              <a:buChar char="•"/>
              <a:defRPr/>
            </a:pPr>
            <a:r>
              <a:rPr lang="de-DE" sz="2200" dirty="0">
                <a:solidFill>
                  <a:schemeClr val="tx2"/>
                </a:solidFill>
                <a:latin typeface="+mn-lt"/>
              </a:rPr>
              <a:t>06. und 07. Juni in Oberhaag</a:t>
            </a:r>
          </a:p>
          <a:p>
            <a:pPr marL="777875" lvl="2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defRPr/>
            </a:pPr>
            <a:endParaRPr lang="de-DE" sz="1000" dirty="0">
              <a:solidFill>
                <a:schemeClr val="tx2"/>
              </a:solidFill>
              <a:latin typeface="+mn-lt"/>
            </a:endParaRPr>
          </a:p>
          <a:p>
            <a:pPr marL="663575" lvl="1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de-DE" b="1" dirty="0">
                <a:solidFill>
                  <a:schemeClr val="tx2"/>
                </a:solidFill>
                <a:latin typeface="+mn-lt"/>
              </a:rPr>
              <a:t>KHD-Anhänger Segnung mit Auszeichnungstag</a:t>
            </a:r>
          </a:p>
          <a:p>
            <a:pPr marL="1050925" lvl="2" indent="-27305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 typeface="Arial" charset="0"/>
              <a:buChar char="•"/>
              <a:defRPr/>
            </a:pPr>
            <a:r>
              <a:rPr lang="de-DE" sz="2200" dirty="0">
                <a:solidFill>
                  <a:schemeClr val="tx2"/>
                </a:solidFill>
                <a:latin typeface="+mn-lt"/>
              </a:rPr>
              <a:t>30. August in Oberhaag</a:t>
            </a:r>
          </a:p>
          <a:p>
            <a:pPr marL="777875" lvl="2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defRPr/>
            </a:pPr>
            <a:endParaRPr lang="de-DE" sz="1000" dirty="0">
              <a:solidFill>
                <a:schemeClr val="tx2"/>
              </a:solidFill>
              <a:latin typeface="+mn-lt"/>
            </a:endParaRPr>
          </a:p>
          <a:p>
            <a:pPr marL="663575" lvl="1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de-DE" b="1" dirty="0">
                <a:solidFill>
                  <a:schemeClr val="tx2"/>
                </a:solidFill>
                <a:latin typeface="+mn-lt"/>
              </a:rPr>
              <a:t>Friedenslicht</a:t>
            </a:r>
          </a:p>
          <a:p>
            <a:pPr marL="1050925" lvl="2" indent="-27305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 typeface="Arial" charset="0"/>
              <a:buChar char="•"/>
              <a:defRPr/>
            </a:pPr>
            <a:r>
              <a:rPr lang="de-DE" sz="2200" dirty="0">
                <a:solidFill>
                  <a:schemeClr val="tx2"/>
                </a:solidFill>
                <a:latin typeface="+mn-lt"/>
              </a:rPr>
              <a:t>23. Dezember in Oberhaag</a:t>
            </a:r>
          </a:p>
          <a:p>
            <a:pPr marL="320675" lvl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defRPr/>
            </a:pPr>
            <a:endParaRPr lang="de-DE" sz="2600" b="1" dirty="0">
              <a:solidFill>
                <a:schemeClr val="tx2"/>
              </a:solidFill>
              <a:latin typeface="+mn-lt"/>
            </a:endParaRPr>
          </a:p>
          <a:p>
            <a:pPr marL="320675" lvl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defRPr/>
            </a:pPr>
            <a:endParaRPr lang="de-DE" sz="2600" b="1" dirty="0">
              <a:solidFill>
                <a:schemeClr val="tx2"/>
              </a:solidFill>
              <a:latin typeface="+mn-lt"/>
            </a:endParaRPr>
          </a:p>
          <a:p>
            <a:pPr marL="320675" lvl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defRPr/>
            </a:pPr>
            <a:endParaRPr lang="de-DE" sz="2600" b="1" dirty="0">
              <a:solidFill>
                <a:schemeClr val="tx2"/>
              </a:solidFill>
              <a:latin typeface="+mn-lt"/>
            </a:endParaRPr>
          </a:p>
          <a:p>
            <a:pPr marL="320675" lvl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defRPr/>
            </a:pPr>
            <a:endParaRPr lang="de-DE" sz="2600" dirty="0">
              <a:solidFill>
                <a:schemeClr val="tx2"/>
              </a:solidFill>
            </a:endParaRPr>
          </a:p>
          <a:p>
            <a:pPr marL="320675" lvl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defRPr/>
            </a:pPr>
            <a:endParaRPr lang="de-DE" sz="2600" dirty="0">
              <a:solidFill>
                <a:schemeClr val="tx2"/>
              </a:solidFill>
              <a:latin typeface="+mn-lt"/>
            </a:endParaRPr>
          </a:p>
          <a:p>
            <a:pPr>
              <a:spcBef>
                <a:spcPct val="20000"/>
              </a:spcBef>
              <a:buClr>
                <a:schemeClr val="tx2"/>
              </a:buClr>
              <a:buSzPct val="75000"/>
              <a:defRPr/>
            </a:pPr>
            <a:endParaRPr lang="de-DE" kern="0" dirty="0">
              <a:latin typeface="+mn-lt"/>
            </a:endParaRPr>
          </a:p>
        </p:txBody>
      </p:sp>
      <p:pic>
        <p:nvPicPr>
          <p:cNvPr id="19461" name="Grafik 1">
            <a:extLst>
              <a:ext uri="{FF2B5EF4-FFF2-40B4-BE49-F238E27FC236}">
                <a16:creationId xmlns:a16="http://schemas.microsoft.com/office/drawing/2014/main" id="{0F2DAF88-5EE2-CC79-CF9D-4DFB8F3690F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425" y="201613"/>
            <a:ext cx="2405063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37A1D0D-8E7A-481C-6808-6DD96A164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83488" y="5763735"/>
            <a:ext cx="762000" cy="365125"/>
          </a:xfrm>
        </p:spPr>
        <p:txBody>
          <a:bodyPr/>
          <a:lstStyle/>
          <a:p>
            <a:pPr>
              <a:defRPr/>
            </a:pPr>
            <a:fld id="{7C00D60B-9F1D-483E-AB3A-B8BF98480727}" type="slidenum">
              <a:rPr lang="de-DE" smtClean="0"/>
              <a:pPr>
                <a:defRPr/>
              </a:pPr>
              <a:t>35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49329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Grafik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425" y="201613"/>
            <a:ext cx="2405063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DC63AD-D3BD-4B22-9CF4-994A0FE3C39A}" type="slidenum">
              <a:rPr lang="de-DE" smtClean="0"/>
              <a:pPr>
                <a:defRPr/>
              </a:pPr>
              <a:t>36</a:t>
            </a:fld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979448" y="1853825"/>
            <a:ext cx="7740650" cy="452431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AT" b="1" dirty="0" err="1"/>
              <a:t>Bewerterspange</a:t>
            </a:r>
            <a:r>
              <a:rPr lang="de-AT" b="1" dirty="0"/>
              <a:t> in Bronze</a:t>
            </a:r>
            <a:endParaRPr lang="de-AT" dirty="0"/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de-AT" sz="2000" i="1" dirty="0">
                <a:solidFill>
                  <a:schemeClr val="tx2"/>
                </a:solidFill>
                <a:latin typeface="+mn-lt"/>
              </a:rPr>
              <a:t>OLM Martin Löscher</a:t>
            </a:r>
          </a:p>
          <a:p>
            <a:pPr>
              <a:defRPr/>
            </a:pPr>
            <a:endParaRPr lang="de-AT" sz="2000" i="1" dirty="0">
              <a:solidFill>
                <a:schemeClr val="tx2"/>
              </a:solidFill>
              <a:latin typeface="+mn-lt"/>
            </a:endParaRPr>
          </a:p>
          <a:p>
            <a:pPr>
              <a:defRPr/>
            </a:pPr>
            <a:r>
              <a:rPr lang="de-AT" b="1" dirty="0"/>
              <a:t>KAT-Medaille LFV NÖ - Hochwasser 2024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de-AT" sz="2000" i="1" dirty="0">
                <a:solidFill>
                  <a:schemeClr val="tx2"/>
                </a:solidFill>
                <a:latin typeface="+mn-lt"/>
              </a:rPr>
              <a:t>OFM Lucas </a:t>
            </a:r>
            <a:r>
              <a:rPr lang="de-AT" sz="2000" i="1" dirty="0" err="1">
                <a:solidFill>
                  <a:schemeClr val="tx2"/>
                </a:solidFill>
                <a:latin typeface="+mn-lt"/>
              </a:rPr>
              <a:t>Christöfl</a:t>
            </a:r>
            <a:endParaRPr lang="de-AT" sz="2000" i="1" dirty="0">
              <a:solidFill>
                <a:schemeClr val="tx2"/>
              </a:solidFill>
              <a:latin typeface="+mn-lt"/>
            </a:endParaRP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de-AT" sz="2000" i="1" dirty="0">
                <a:solidFill>
                  <a:schemeClr val="tx2"/>
                </a:solidFill>
                <a:latin typeface="+mn-lt"/>
              </a:rPr>
              <a:t>OFM Mario </a:t>
            </a:r>
            <a:r>
              <a:rPr lang="de-AT" sz="2000" i="1" dirty="0" err="1">
                <a:solidFill>
                  <a:schemeClr val="tx2"/>
                </a:solidFill>
                <a:latin typeface="+mn-lt"/>
              </a:rPr>
              <a:t>Degasperi</a:t>
            </a:r>
            <a:endParaRPr lang="de-AT" sz="2000" i="1" dirty="0">
              <a:solidFill>
                <a:schemeClr val="tx2"/>
              </a:solidFill>
              <a:latin typeface="+mn-lt"/>
            </a:endParaRP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de-AT" sz="2000" i="1" dirty="0">
                <a:solidFill>
                  <a:schemeClr val="tx2"/>
                </a:solidFill>
                <a:latin typeface="+mn-lt"/>
              </a:rPr>
              <a:t>OLM d.F. Sandro </a:t>
            </a:r>
            <a:r>
              <a:rPr lang="de-AT" sz="2000" i="1" dirty="0" err="1">
                <a:solidFill>
                  <a:schemeClr val="tx2"/>
                </a:solidFill>
                <a:latin typeface="+mn-lt"/>
              </a:rPr>
              <a:t>Degasperi</a:t>
            </a:r>
            <a:endParaRPr lang="de-AT" sz="2000" i="1" dirty="0">
              <a:solidFill>
                <a:schemeClr val="tx2"/>
              </a:solidFill>
              <a:latin typeface="+mn-lt"/>
            </a:endParaRP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de-AT" sz="2000" i="1" dirty="0">
                <a:solidFill>
                  <a:schemeClr val="tx2"/>
                </a:solidFill>
                <a:latin typeface="+mn-lt"/>
              </a:rPr>
              <a:t>BM d.F. Martin Garber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de-AT" sz="2000" i="1" dirty="0">
                <a:solidFill>
                  <a:schemeClr val="tx2"/>
                </a:solidFill>
                <a:latin typeface="+mn-lt"/>
              </a:rPr>
              <a:t>OFM Manuel Haibl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de-AT" sz="2000" i="1" dirty="0">
                <a:solidFill>
                  <a:schemeClr val="tx2"/>
                </a:solidFill>
                <a:latin typeface="+mn-lt"/>
              </a:rPr>
              <a:t>OFM Christian Kaube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de-AT" sz="2000" i="1" dirty="0">
                <a:solidFill>
                  <a:schemeClr val="tx2"/>
                </a:solidFill>
                <a:latin typeface="+mn-lt"/>
              </a:rPr>
              <a:t>BM Ernst Lierzer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de-AT" sz="2000" i="1" dirty="0">
                <a:solidFill>
                  <a:schemeClr val="tx2"/>
                </a:solidFill>
                <a:latin typeface="+mn-lt"/>
              </a:rPr>
              <a:t>HBI Franz Lierzer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de-AT" sz="2000" i="1" dirty="0">
                <a:solidFill>
                  <a:schemeClr val="tx2"/>
                </a:solidFill>
                <a:latin typeface="+mn-lt"/>
              </a:rPr>
              <a:t>OLM d.V. Werner Strohmaier</a:t>
            </a:r>
            <a:endParaRPr lang="de-AT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defRPr/>
            </a:pPr>
            <a:endParaRPr lang="de-AT" sz="2000" i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144244" y="3810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400" kern="120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hangingPunct="1">
              <a:defRPr/>
            </a:pPr>
            <a:r>
              <a:rPr lang="de-DE" altLang="de-DE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Auszeichnungen</a:t>
            </a:r>
          </a:p>
        </p:txBody>
      </p:sp>
    </p:spTree>
    <p:extLst>
      <p:ext uri="{BB962C8B-B14F-4D97-AF65-F5344CB8AC3E}">
        <p14:creationId xmlns:p14="http://schemas.microsoft.com/office/powerpoint/2010/main" val="1878107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B15C6318-99DB-6BE5-B4F0-AD0872D4BA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Grafik 1">
            <a:extLst>
              <a:ext uri="{FF2B5EF4-FFF2-40B4-BE49-F238E27FC236}">
                <a16:creationId xmlns:a16="http://schemas.microsoft.com/office/drawing/2014/main" id="{8901126E-CDDF-0FA0-5E12-B587279B05D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425" y="201613"/>
            <a:ext cx="2405063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73EC399-D7F1-12DF-1E22-B705CF94E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DC63AD-D3BD-4B22-9CF4-994A0FE3C39A}" type="slidenum">
              <a:rPr lang="de-DE" smtClean="0"/>
              <a:pPr>
                <a:defRPr/>
              </a:pPr>
              <a:t>37</a:t>
            </a:fld>
            <a:endParaRPr lang="de-DE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5EE52D07-BC09-2C1E-C9EA-6E819483F05F}"/>
              </a:ext>
            </a:extLst>
          </p:cNvPr>
          <p:cNvSpPr txBox="1"/>
          <p:nvPr/>
        </p:nvSpPr>
        <p:spPr>
          <a:xfrm>
            <a:off x="979448" y="1853825"/>
            <a:ext cx="7740650" cy="43396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AT" b="1" dirty="0"/>
              <a:t>Medaille für 50-jährige Tätigkeit</a:t>
            </a:r>
            <a:endParaRPr lang="de-AT" dirty="0"/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de-AT" sz="2000" i="1" dirty="0">
                <a:solidFill>
                  <a:schemeClr val="tx2"/>
                </a:solidFill>
                <a:latin typeface="+mn-lt"/>
              </a:rPr>
              <a:t>EOBI Walter </a:t>
            </a:r>
            <a:r>
              <a:rPr lang="de-AT" sz="2000" i="1" dirty="0" err="1">
                <a:solidFill>
                  <a:schemeClr val="tx2"/>
                </a:solidFill>
                <a:latin typeface="+mn-lt"/>
              </a:rPr>
              <a:t>Krottmaier</a:t>
            </a:r>
            <a:endParaRPr lang="de-AT" sz="2000" i="1" dirty="0">
              <a:solidFill>
                <a:schemeClr val="tx2"/>
              </a:solidFill>
              <a:latin typeface="+mn-lt"/>
            </a:endParaRP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de-AT" sz="2000" i="1" dirty="0">
                <a:solidFill>
                  <a:schemeClr val="tx2"/>
                </a:solidFill>
                <a:latin typeface="+mn-lt"/>
              </a:rPr>
              <a:t>LM Erwin Rothschedl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de-AT" sz="2000" i="1" dirty="0">
                <a:solidFill>
                  <a:schemeClr val="tx2"/>
                </a:solidFill>
                <a:latin typeface="+mn-lt"/>
              </a:rPr>
              <a:t>EHBI Friedrich Schuster</a:t>
            </a:r>
          </a:p>
          <a:p>
            <a:pPr>
              <a:defRPr/>
            </a:pPr>
            <a:endParaRPr lang="de-AT" sz="2400" b="1" dirty="0"/>
          </a:p>
          <a:p>
            <a:pPr>
              <a:defRPr/>
            </a:pPr>
            <a:r>
              <a:rPr lang="de-AT" b="1" dirty="0"/>
              <a:t>Medaille für 60-jährige Tätigkeit</a:t>
            </a:r>
            <a:endParaRPr lang="de-AT" dirty="0"/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de-AT" sz="2000" i="1" dirty="0">
                <a:solidFill>
                  <a:schemeClr val="tx2"/>
                </a:solidFill>
                <a:latin typeface="+mn-lt"/>
              </a:rPr>
              <a:t>EHBI Johann Krasser</a:t>
            </a:r>
          </a:p>
          <a:p>
            <a:pPr>
              <a:defRPr/>
            </a:pPr>
            <a:endParaRPr lang="de-AT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defRPr/>
            </a:pPr>
            <a:r>
              <a:rPr lang="de-AT" sz="2400" b="1" dirty="0"/>
              <a:t>Verdienstzeichen des LFV Steiermark 3. </a:t>
            </a:r>
            <a:r>
              <a:rPr lang="de-AT" b="1" dirty="0"/>
              <a:t>Stufe</a:t>
            </a:r>
            <a:endParaRPr lang="de-AT" sz="2400" dirty="0"/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de-AT" sz="2000" i="1" dirty="0">
                <a:solidFill>
                  <a:schemeClr val="tx2"/>
                </a:solidFill>
                <a:latin typeface="+mn-lt"/>
              </a:rPr>
              <a:t>OLM d.F. Sandro </a:t>
            </a:r>
            <a:r>
              <a:rPr lang="de-AT" sz="2000" i="1" dirty="0" err="1">
                <a:solidFill>
                  <a:schemeClr val="tx2"/>
                </a:solidFill>
                <a:latin typeface="+mn-lt"/>
              </a:rPr>
              <a:t>Degasperi</a:t>
            </a:r>
            <a:endParaRPr lang="de-AT" sz="2000" i="1" dirty="0">
              <a:solidFill>
                <a:schemeClr val="tx2"/>
              </a:solidFill>
              <a:latin typeface="+mn-lt"/>
            </a:endParaRPr>
          </a:p>
          <a:p>
            <a:pPr>
              <a:defRPr/>
            </a:pPr>
            <a:endParaRPr lang="de-AT" sz="2000" i="1" dirty="0">
              <a:solidFill>
                <a:schemeClr val="tx2"/>
              </a:solidFill>
              <a:latin typeface="+mn-lt"/>
            </a:endParaRPr>
          </a:p>
          <a:p>
            <a:pPr>
              <a:defRPr/>
            </a:pPr>
            <a:endParaRPr lang="de-AT" sz="2000" i="1" dirty="0">
              <a:solidFill>
                <a:schemeClr val="tx2"/>
              </a:solidFill>
              <a:latin typeface="+mn-lt"/>
            </a:endParaRPr>
          </a:p>
          <a:p>
            <a:pPr>
              <a:defRPr/>
            </a:pPr>
            <a:endParaRPr lang="de-AT" sz="2000" i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D5003B4E-990E-C18B-3232-91F20232B5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4244" y="3810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400" kern="120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hangingPunct="1">
              <a:defRPr/>
            </a:pPr>
            <a:r>
              <a:rPr lang="de-DE" altLang="de-DE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Auszeichnungen</a:t>
            </a:r>
          </a:p>
        </p:txBody>
      </p:sp>
    </p:spTree>
    <p:extLst>
      <p:ext uri="{BB962C8B-B14F-4D97-AF65-F5344CB8AC3E}">
        <p14:creationId xmlns:p14="http://schemas.microsoft.com/office/powerpoint/2010/main" val="4152677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3E33076F-EE51-3F09-D10B-0A82382E74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Grafik 1">
            <a:extLst>
              <a:ext uri="{FF2B5EF4-FFF2-40B4-BE49-F238E27FC236}">
                <a16:creationId xmlns:a16="http://schemas.microsoft.com/office/drawing/2014/main" id="{9386C91A-FB5E-2258-C2E1-42A8E5D6240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425" y="201613"/>
            <a:ext cx="2405063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470ACE6-C0B5-A00F-4E19-62683C8BE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DC63AD-D3BD-4B22-9CF4-994A0FE3C39A}" type="slidenum">
              <a:rPr lang="de-DE" smtClean="0"/>
              <a:pPr>
                <a:defRPr/>
              </a:pPr>
              <a:t>38</a:t>
            </a:fld>
            <a:endParaRPr lang="de-DE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741340D5-8530-67D3-AD46-1CE71E2C3E64}"/>
              </a:ext>
            </a:extLst>
          </p:cNvPr>
          <p:cNvSpPr txBox="1"/>
          <p:nvPr/>
        </p:nvSpPr>
        <p:spPr>
          <a:xfrm>
            <a:off x="979448" y="1853825"/>
            <a:ext cx="7740650" cy="298543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AT" sz="2400" b="1" dirty="0"/>
              <a:t>Verdienstzeichen des LFV Steiermark 2. </a:t>
            </a:r>
            <a:r>
              <a:rPr lang="de-AT" b="1" dirty="0"/>
              <a:t>Stufe</a:t>
            </a:r>
            <a:endParaRPr lang="de-AT" sz="2400" dirty="0"/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de-AT" sz="2000" i="1" dirty="0">
                <a:solidFill>
                  <a:schemeClr val="tx2"/>
                </a:solidFill>
                <a:latin typeface="+mn-lt"/>
              </a:rPr>
              <a:t>LM Peter </a:t>
            </a:r>
            <a:r>
              <a:rPr lang="de-AT" sz="2000" i="1" dirty="0" err="1">
                <a:solidFill>
                  <a:schemeClr val="tx2"/>
                </a:solidFill>
                <a:latin typeface="+mn-lt"/>
              </a:rPr>
              <a:t>Mihelic</a:t>
            </a:r>
            <a:endParaRPr lang="de-AT" sz="2000" i="1" dirty="0">
              <a:solidFill>
                <a:schemeClr val="tx2"/>
              </a:solidFill>
              <a:latin typeface="+mn-lt"/>
            </a:endParaRP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de-AT" sz="2000" i="1" dirty="0">
                <a:solidFill>
                  <a:schemeClr val="tx2"/>
                </a:solidFill>
                <a:latin typeface="+mn-lt"/>
              </a:rPr>
              <a:t>ELM Gottfried Waldhauser</a:t>
            </a:r>
          </a:p>
          <a:p>
            <a:pPr>
              <a:defRPr/>
            </a:pPr>
            <a:endParaRPr lang="de-AT" sz="2000" i="1" dirty="0">
              <a:solidFill>
                <a:schemeClr val="tx2"/>
              </a:solidFill>
              <a:latin typeface="+mn-lt"/>
            </a:endParaRPr>
          </a:p>
          <a:p>
            <a:pPr>
              <a:defRPr/>
            </a:pPr>
            <a:r>
              <a:rPr lang="de-AT" b="1" dirty="0"/>
              <a:t>Verdienstkreuz in Bronze des Landes Steiermark</a:t>
            </a:r>
            <a:endParaRPr lang="de-AT" dirty="0"/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de-AT" sz="2000" i="1" dirty="0">
                <a:solidFill>
                  <a:schemeClr val="tx2"/>
                </a:solidFill>
              </a:rPr>
              <a:t>OBI </a:t>
            </a:r>
            <a:r>
              <a:rPr lang="de-AT" sz="2000" i="1" dirty="0" smtClean="0">
                <a:solidFill>
                  <a:schemeClr val="tx2"/>
                </a:solidFill>
              </a:rPr>
              <a:t>a.D</a:t>
            </a:r>
            <a:r>
              <a:rPr lang="de-AT" sz="2000" i="1" dirty="0">
                <a:solidFill>
                  <a:schemeClr val="tx2"/>
                </a:solidFill>
              </a:rPr>
              <a:t>. </a:t>
            </a:r>
            <a:r>
              <a:rPr lang="de-AT" sz="2000" i="1" dirty="0" err="1">
                <a:solidFill>
                  <a:schemeClr val="tx2"/>
                </a:solidFill>
              </a:rPr>
              <a:t>Bgm</a:t>
            </a:r>
            <a:r>
              <a:rPr lang="de-AT" sz="2000" i="1" dirty="0">
                <a:solidFill>
                  <a:schemeClr val="tx2"/>
                </a:solidFill>
              </a:rPr>
              <a:t>. Ernst Haring</a:t>
            </a:r>
          </a:p>
          <a:p>
            <a:pPr>
              <a:defRPr/>
            </a:pPr>
            <a:endParaRPr lang="de-AT" sz="2000" i="1" dirty="0">
              <a:solidFill>
                <a:schemeClr val="tx2"/>
              </a:solidFill>
              <a:latin typeface="+mn-lt"/>
            </a:endParaRPr>
          </a:p>
          <a:p>
            <a:pPr>
              <a:defRPr/>
            </a:pPr>
            <a:endParaRPr lang="de-AT" sz="2000" i="1" dirty="0">
              <a:solidFill>
                <a:schemeClr val="tx2"/>
              </a:solidFill>
              <a:latin typeface="+mn-lt"/>
            </a:endParaRPr>
          </a:p>
          <a:p>
            <a:pPr>
              <a:defRPr/>
            </a:pPr>
            <a:endParaRPr lang="de-AT" sz="2000" i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043B0DA6-B012-96B5-235C-9E8E49DA2E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4244" y="3810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400" kern="120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hangingPunct="1">
              <a:defRPr/>
            </a:pPr>
            <a:r>
              <a:rPr lang="de-DE" altLang="de-DE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Auszeichnungen</a:t>
            </a:r>
          </a:p>
        </p:txBody>
      </p:sp>
      <p:pic>
        <p:nvPicPr>
          <p:cNvPr id="4" name="Grafik 3" descr="Ein Bild, das draußen, Himmel, Kleidung, Person enthält.&#10;&#10;KI-generierte Inhalte können fehlerhaft sein.">
            <a:extLst>
              <a:ext uri="{FF2B5EF4-FFF2-40B4-BE49-F238E27FC236}">
                <a16:creationId xmlns:a16="http://schemas.microsoft.com/office/drawing/2014/main" id="{F5E9B761-C9DD-4545-21A4-EE55FDCD0E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31" b="26375"/>
          <a:stretch>
            <a:fillRect/>
          </a:stretch>
        </p:blipFill>
        <p:spPr>
          <a:xfrm>
            <a:off x="3581890" y="4059070"/>
            <a:ext cx="5984496" cy="2798930"/>
          </a:xfrm>
          <a:prstGeom prst="rect">
            <a:avLst/>
          </a:prstGeom>
        </p:spPr>
      </p:pic>
      <p:pic>
        <p:nvPicPr>
          <p:cNvPr id="6" name="Grafik 5" descr="Ein Bild, das Kleidung, draußen, Baum, Person enthält.&#10;&#10;KI-generierte Inhalte können fehlerhaft sein.">
            <a:extLst>
              <a:ext uri="{FF2B5EF4-FFF2-40B4-BE49-F238E27FC236}">
                <a16:creationId xmlns:a16="http://schemas.microsoft.com/office/drawing/2014/main" id="{2B69C90E-AC8A-C61A-2454-F6E8DB7755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15" y="4059070"/>
            <a:ext cx="3840000" cy="2798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076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Grafik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425" y="201613"/>
            <a:ext cx="2405063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4A2E14-0AE0-48CC-840D-19D35A411EF7}" type="slidenum">
              <a:rPr lang="de-DE" smtClean="0"/>
              <a:pPr>
                <a:defRPr/>
              </a:pPr>
              <a:t>39</a:t>
            </a:fld>
            <a:endParaRPr lang="de-DE" dirty="0"/>
          </a:p>
        </p:txBody>
      </p:sp>
      <p:sp>
        <p:nvSpPr>
          <p:cNvPr id="9" name="Rectangle 8"/>
          <p:cNvSpPr txBox="1">
            <a:spLocks noChangeArrowheads="1"/>
          </p:cNvSpPr>
          <p:nvPr/>
        </p:nvSpPr>
        <p:spPr bwMode="auto">
          <a:xfrm>
            <a:off x="0" y="11430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400" kern="120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eaLnBrk="1" hangingPunct="1"/>
            <a:r>
              <a:rPr lang="de-DE" altLang="de-DE" b="1" u="sng" dirty="0">
                <a:solidFill>
                  <a:srgbClr val="FF0000"/>
                </a:solidFill>
                <a:latin typeface="+mn-lt"/>
              </a:rPr>
              <a:t>Wehrversammlung 2026</a:t>
            </a:r>
            <a:endParaRPr lang="de-DE" altLang="de-DE" b="1" u="sng" noProof="1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0" name="Text Box 2051"/>
          <p:cNvSpPr txBox="1">
            <a:spLocks noChangeArrowheads="1"/>
          </p:cNvSpPr>
          <p:nvPr/>
        </p:nvSpPr>
        <p:spPr bwMode="auto">
          <a:xfrm>
            <a:off x="759895" y="5229338"/>
            <a:ext cx="7543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de-DE" alt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Tagesordnung: 6 - Berichte der Sonderbeauftragten                                                            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Grafik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425" y="201613"/>
            <a:ext cx="2405063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5B2A07-9179-4A96-ACEA-90574939AD46}" type="slidenum">
              <a:rPr lang="de-DE" smtClean="0"/>
              <a:pPr>
                <a:defRPr/>
              </a:pPr>
              <a:t>4</a:t>
            </a:fld>
            <a:endParaRPr lang="de-DE" dirty="0"/>
          </a:p>
        </p:txBody>
      </p:sp>
      <p:sp>
        <p:nvSpPr>
          <p:cNvPr id="9" name="Text Box 2051"/>
          <p:cNvSpPr txBox="1">
            <a:spLocks noChangeArrowheads="1"/>
          </p:cNvSpPr>
          <p:nvPr/>
        </p:nvSpPr>
        <p:spPr bwMode="auto">
          <a:xfrm>
            <a:off x="762000" y="5230813"/>
            <a:ext cx="7543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de-DE" alt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Tagesordnung: 3 - Totengedenken</a:t>
            </a:r>
          </a:p>
        </p:txBody>
      </p:sp>
      <p:sp>
        <p:nvSpPr>
          <p:cNvPr id="12" name="Rectangle 2056"/>
          <p:cNvSpPr txBox="1">
            <a:spLocks noChangeArrowheads="1"/>
          </p:cNvSpPr>
          <p:nvPr/>
        </p:nvSpPr>
        <p:spPr bwMode="auto">
          <a:xfrm>
            <a:off x="0" y="1341438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400" kern="120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eaLnBrk="1" hangingPunct="1"/>
            <a:r>
              <a:rPr lang="de-DE" altLang="de-DE" b="1" u="sng" dirty="0">
                <a:solidFill>
                  <a:srgbClr val="FF0000"/>
                </a:solidFill>
                <a:latin typeface="+mn-lt"/>
              </a:rPr>
              <a:t>Wehrversammlung 2026</a:t>
            </a:r>
            <a:endParaRPr lang="de-DE" altLang="de-DE" b="1" u="sng" noProof="1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931" name="Rectangle 3"/>
          <p:cNvSpPr>
            <a:spLocks noChangeArrowheads="1"/>
          </p:cNvSpPr>
          <p:nvPr/>
        </p:nvSpPr>
        <p:spPr bwMode="auto">
          <a:xfrm>
            <a:off x="3779838" y="2366963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/>
            </a:pPr>
            <a:endParaRPr lang="de-D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4822" name="Grafik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425" y="201613"/>
            <a:ext cx="2405063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3BD4F2-3011-482F-9898-5BC9CBBACB13}" type="slidenum">
              <a:rPr lang="de-DE" smtClean="0"/>
              <a:pPr>
                <a:defRPr/>
              </a:pPr>
              <a:t>40</a:t>
            </a:fld>
            <a:endParaRPr lang="de-DE" dirty="0"/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144244" y="3810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400" kern="120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hangingPunct="1">
              <a:defRPr/>
            </a:pPr>
            <a:r>
              <a:rPr lang="de-DE" altLang="de-DE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Jahresbericht 2025</a:t>
            </a: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1157346" y="1406348"/>
            <a:ext cx="4876800" cy="487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400" kern="120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de-DE" altLang="de-DE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/>
            </a:r>
            <a:br>
              <a:rPr lang="de-DE" altLang="de-DE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</a:br>
            <a:r>
              <a:rPr lang="de-DE" alt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des Ausbildungsbeauftragten</a:t>
            </a: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366" y="3140898"/>
            <a:ext cx="1968634" cy="24693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931" name="Rectangle 3"/>
          <p:cNvSpPr>
            <a:spLocks noChangeArrowheads="1"/>
          </p:cNvSpPr>
          <p:nvPr/>
        </p:nvSpPr>
        <p:spPr bwMode="auto">
          <a:xfrm>
            <a:off x="3779838" y="2366963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/>
            </a:pPr>
            <a:endParaRPr lang="de-D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4822" name="Grafik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425" y="201613"/>
            <a:ext cx="2405063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3BD4F2-3011-482F-9898-5BC9CBBACB13}" type="slidenum">
              <a:rPr lang="de-DE" smtClean="0"/>
              <a:pPr>
                <a:defRPr/>
              </a:pPr>
              <a:t>41</a:t>
            </a:fld>
            <a:endParaRPr lang="de-DE" dirty="0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7E7D65B4-0152-3A69-334A-B95F7F02CF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512" y="381000"/>
            <a:ext cx="8118132" cy="1337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400" kern="120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hangingPunct="1">
              <a:spcBef>
                <a:spcPts val="1200"/>
              </a:spcBef>
              <a:defRPr/>
            </a:pPr>
            <a:endParaRPr lang="de-DE" altLang="de-DE" sz="1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pPr eaLnBrk="1" hangingPunct="1">
              <a:spcBef>
                <a:spcPts val="1200"/>
              </a:spcBef>
              <a:defRPr/>
            </a:pPr>
            <a:r>
              <a:rPr lang="de-DE" altLang="de-DE" sz="4000" b="1" dirty="0">
                <a:solidFill>
                  <a:srgbClr val="C00000"/>
                </a:solidFill>
                <a:latin typeface="+mn-lt"/>
              </a:rPr>
              <a:t>Kursbesuche / Weiterbildungen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2F8B4293-051F-34FB-5DE0-E804A8BBBC8D}"/>
              </a:ext>
            </a:extLst>
          </p:cNvPr>
          <p:cNvSpPr txBox="1"/>
          <p:nvPr/>
        </p:nvSpPr>
        <p:spPr>
          <a:xfrm>
            <a:off x="975678" y="2041297"/>
            <a:ext cx="7740650" cy="481670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AT" b="1" dirty="0"/>
              <a:t>Atemschutzgeräteträger-Lehrgang</a:t>
            </a:r>
            <a:endParaRPr lang="de-AT" dirty="0"/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de-AT" sz="2000" i="1" dirty="0">
                <a:solidFill>
                  <a:schemeClr val="tx2"/>
                </a:solidFill>
              </a:rPr>
              <a:t>PFF Annina </a:t>
            </a:r>
            <a:r>
              <a:rPr lang="de-AT" sz="2000" i="1" dirty="0" err="1">
                <a:solidFill>
                  <a:schemeClr val="tx2"/>
                </a:solidFill>
              </a:rPr>
              <a:t>Albrecher</a:t>
            </a:r>
            <a:endParaRPr lang="de-AT" sz="2000" i="1" dirty="0">
              <a:solidFill>
                <a:schemeClr val="tx2"/>
              </a:solidFill>
            </a:endParaRP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de-AT" sz="2000" i="1" dirty="0">
                <a:solidFill>
                  <a:schemeClr val="tx2"/>
                </a:solidFill>
              </a:rPr>
              <a:t>OFM Lucas </a:t>
            </a:r>
            <a:r>
              <a:rPr lang="de-AT" sz="2000" i="1" dirty="0" err="1">
                <a:solidFill>
                  <a:schemeClr val="tx2"/>
                </a:solidFill>
              </a:rPr>
              <a:t>Christöfl</a:t>
            </a:r>
            <a:endParaRPr lang="de-AT" sz="2000" i="1" dirty="0">
              <a:solidFill>
                <a:schemeClr val="tx2"/>
              </a:solidFill>
            </a:endParaRPr>
          </a:p>
          <a:p>
            <a:pPr>
              <a:defRPr/>
            </a:pPr>
            <a:endParaRPr lang="de-AT" sz="1000" b="1" dirty="0"/>
          </a:p>
          <a:p>
            <a:pPr>
              <a:defRPr/>
            </a:pPr>
            <a:r>
              <a:rPr lang="de-AT" b="1" dirty="0"/>
              <a:t>Aufschulung Feuerwehrjugend 1 &amp; 2</a:t>
            </a:r>
            <a:endParaRPr lang="de-AT" dirty="0"/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de-AT" sz="2000" i="1" dirty="0">
                <a:solidFill>
                  <a:schemeClr val="tx2"/>
                </a:solidFill>
                <a:latin typeface="+mn-lt"/>
              </a:rPr>
              <a:t>OLM d.V. Werner Strohmaier</a:t>
            </a:r>
          </a:p>
          <a:p>
            <a:pPr>
              <a:defRPr/>
            </a:pPr>
            <a:endParaRPr lang="de-AT" sz="1000" b="1" dirty="0"/>
          </a:p>
          <a:p>
            <a:pPr>
              <a:defRPr/>
            </a:pPr>
            <a:r>
              <a:rPr lang="de-AT" b="1" dirty="0"/>
              <a:t>Aufschulung TLF-Maschinisten-Lehrgang</a:t>
            </a:r>
            <a:endParaRPr lang="de-AT" dirty="0"/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de-AT" sz="2000" i="1" dirty="0">
                <a:solidFill>
                  <a:schemeClr val="tx2"/>
                </a:solidFill>
                <a:latin typeface="+mn-lt"/>
              </a:rPr>
              <a:t>BM d.F. Martin Garber</a:t>
            </a:r>
          </a:p>
          <a:p>
            <a:pPr>
              <a:defRPr/>
            </a:pPr>
            <a:endParaRPr lang="de-AT" sz="1000" i="1" dirty="0">
              <a:solidFill>
                <a:schemeClr val="tx2"/>
              </a:solidFill>
              <a:latin typeface="+mn-lt"/>
            </a:endParaRPr>
          </a:p>
          <a:p>
            <a:pPr>
              <a:defRPr/>
            </a:pPr>
            <a:endParaRPr lang="de-AT" sz="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defRPr/>
            </a:pPr>
            <a:r>
              <a:rPr lang="de-AT" sz="2400" b="1" dirty="0"/>
              <a:t>FDISK-Modul „</a:t>
            </a:r>
            <a:r>
              <a:rPr lang="de-AT" sz="2400" b="1" dirty="0" err="1"/>
              <a:t>Bewerbsverwaltung</a:t>
            </a:r>
            <a:r>
              <a:rPr lang="de-AT" sz="2400" b="1" dirty="0"/>
              <a:t>“</a:t>
            </a:r>
            <a:endParaRPr lang="de-AT" sz="2400" dirty="0"/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de-AT" sz="2000" i="1" dirty="0">
                <a:solidFill>
                  <a:schemeClr val="tx2"/>
                </a:solidFill>
                <a:latin typeface="+mn-lt"/>
              </a:rPr>
              <a:t>OLM d.V. Werner Strohmaier</a:t>
            </a:r>
          </a:p>
          <a:p>
            <a:pPr>
              <a:defRPr/>
            </a:pPr>
            <a:endParaRPr lang="de-AT" sz="1000" i="1" dirty="0">
              <a:solidFill>
                <a:schemeClr val="tx2"/>
              </a:solidFill>
              <a:latin typeface="+mn-lt"/>
            </a:endParaRPr>
          </a:p>
          <a:p>
            <a:pPr>
              <a:defRPr/>
            </a:pPr>
            <a:endParaRPr lang="de-AT" sz="2000" i="1" dirty="0">
              <a:solidFill>
                <a:schemeClr val="tx2"/>
              </a:solidFill>
              <a:latin typeface="+mn-lt"/>
            </a:endParaRPr>
          </a:p>
          <a:p>
            <a:pPr>
              <a:defRPr/>
            </a:pPr>
            <a:endParaRPr lang="de-AT" sz="2000" i="1" dirty="0">
              <a:solidFill>
                <a:schemeClr val="tx2"/>
              </a:solidFill>
              <a:latin typeface="+mn-lt"/>
            </a:endParaRPr>
          </a:p>
          <a:p>
            <a:pPr>
              <a:defRPr/>
            </a:pPr>
            <a:endParaRPr lang="de-AT" sz="2000" i="1" dirty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83144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76CACB63-6AD4-424D-3E84-09EE1C12C3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931" name="Rectangle 3">
            <a:extLst>
              <a:ext uri="{FF2B5EF4-FFF2-40B4-BE49-F238E27FC236}">
                <a16:creationId xmlns:a16="http://schemas.microsoft.com/office/drawing/2014/main" id="{3DBF8F30-9244-DCEF-FC7E-1E009F4D0F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9838" y="2366963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/>
            </a:pPr>
            <a:endParaRPr lang="de-D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4822" name="Grafik 1">
            <a:extLst>
              <a:ext uri="{FF2B5EF4-FFF2-40B4-BE49-F238E27FC236}">
                <a16:creationId xmlns:a16="http://schemas.microsoft.com/office/drawing/2014/main" id="{A88F75BB-494B-2443-415A-C40708C81F0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425" y="201613"/>
            <a:ext cx="2405063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1DA40D7-15E8-E9E6-8352-DA7AB4EDC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3BD4F2-3011-482F-9898-5BC9CBBACB13}" type="slidenum">
              <a:rPr lang="de-DE" smtClean="0"/>
              <a:pPr>
                <a:defRPr/>
              </a:pPr>
              <a:t>42</a:t>
            </a:fld>
            <a:endParaRPr lang="de-DE" dirty="0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9D774A8D-B2A1-DDD8-D0F0-F39C6174A4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512" y="381000"/>
            <a:ext cx="8118132" cy="1337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400" kern="120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hangingPunct="1">
              <a:spcBef>
                <a:spcPts val="1200"/>
              </a:spcBef>
              <a:defRPr/>
            </a:pPr>
            <a:endParaRPr lang="de-DE" altLang="de-DE" sz="1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pPr eaLnBrk="1" hangingPunct="1">
              <a:spcBef>
                <a:spcPts val="1200"/>
              </a:spcBef>
              <a:defRPr/>
            </a:pPr>
            <a:r>
              <a:rPr lang="de-DE" altLang="de-DE" sz="4000" b="1" dirty="0">
                <a:solidFill>
                  <a:srgbClr val="C00000"/>
                </a:solidFill>
                <a:latin typeface="+mn-lt"/>
              </a:rPr>
              <a:t>Kursbesuche / Weiterbildungen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44CA0F5D-4773-5ED4-74FD-32E00A5CBEDF}"/>
              </a:ext>
            </a:extLst>
          </p:cNvPr>
          <p:cNvSpPr txBox="1"/>
          <p:nvPr/>
        </p:nvSpPr>
        <p:spPr>
          <a:xfrm>
            <a:off x="987253" y="2078850"/>
            <a:ext cx="7740650" cy="541686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AT" b="1" dirty="0"/>
              <a:t>Funk-Grundlehrgang</a:t>
            </a:r>
            <a:endParaRPr lang="de-AT" dirty="0"/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de-AT" sz="2000" i="1" dirty="0">
                <a:solidFill>
                  <a:schemeClr val="tx2"/>
                </a:solidFill>
              </a:rPr>
              <a:t>PFF Annina </a:t>
            </a:r>
            <a:r>
              <a:rPr lang="de-AT" sz="2000" i="1" dirty="0" err="1">
                <a:solidFill>
                  <a:schemeClr val="tx2"/>
                </a:solidFill>
              </a:rPr>
              <a:t>Albrecher</a:t>
            </a:r>
            <a:endParaRPr lang="de-AT" sz="2000" i="1" dirty="0">
              <a:solidFill>
                <a:schemeClr val="tx2"/>
              </a:solidFill>
            </a:endParaRP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de-AT" sz="2000" i="1" dirty="0">
                <a:solidFill>
                  <a:schemeClr val="tx2"/>
                </a:solidFill>
              </a:rPr>
              <a:t>JFM Niklas </a:t>
            </a:r>
            <a:r>
              <a:rPr lang="de-AT" sz="2000" i="1" dirty="0" err="1">
                <a:solidFill>
                  <a:schemeClr val="tx2"/>
                </a:solidFill>
              </a:rPr>
              <a:t>Melak</a:t>
            </a:r>
            <a:endParaRPr lang="de-AT" sz="2000" i="1" dirty="0">
              <a:solidFill>
                <a:schemeClr val="tx2"/>
              </a:solidFill>
            </a:endParaRP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de-AT" sz="2000" i="1" dirty="0">
                <a:solidFill>
                  <a:schemeClr val="tx2"/>
                </a:solidFill>
              </a:rPr>
              <a:t>JFM Julian Prenner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de-AT" sz="2000" i="1" dirty="0">
                <a:solidFill>
                  <a:schemeClr val="tx2"/>
                </a:solidFill>
              </a:rPr>
              <a:t>JFM Quentin </a:t>
            </a:r>
            <a:r>
              <a:rPr lang="de-AT" sz="2000" i="1" dirty="0" err="1">
                <a:solidFill>
                  <a:schemeClr val="tx2"/>
                </a:solidFill>
              </a:rPr>
              <a:t>Neo</a:t>
            </a:r>
            <a:r>
              <a:rPr lang="de-AT" sz="2000" i="1" dirty="0">
                <a:solidFill>
                  <a:schemeClr val="tx2"/>
                </a:solidFill>
              </a:rPr>
              <a:t> Ungermann</a:t>
            </a:r>
          </a:p>
          <a:p>
            <a:pPr>
              <a:defRPr/>
            </a:pPr>
            <a:endParaRPr lang="de-AT" sz="1000" b="1" dirty="0"/>
          </a:p>
          <a:p>
            <a:pPr>
              <a:defRPr/>
            </a:pPr>
            <a:r>
              <a:rPr lang="de-AT" b="1" dirty="0"/>
              <a:t>Grundausbildung „Truppführer“</a:t>
            </a:r>
            <a:endParaRPr lang="de-AT" dirty="0"/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de-AT" sz="2000" i="1" dirty="0">
                <a:solidFill>
                  <a:schemeClr val="tx2"/>
                </a:solidFill>
                <a:latin typeface="+mn-lt"/>
              </a:rPr>
              <a:t>PFF Annina </a:t>
            </a:r>
            <a:r>
              <a:rPr lang="de-AT" sz="2000" i="1" dirty="0" err="1">
                <a:solidFill>
                  <a:schemeClr val="tx2"/>
                </a:solidFill>
                <a:latin typeface="+mn-lt"/>
              </a:rPr>
              <a:t>Albrecher</a:t>
            </a:r>
            <a:endParaRPr lang="de-AT" sz="2000" i="1" dirty="0">
              <a:solidFill>
                <a:schemeClr val="tx2"/>
              </a:solidFill>
              <a:latin typeface="+mn-lt"/>
            </a:endParaRP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de-AT" sz="2000" i="1" dirty="0">
                <a:solidFill>
                  <a:schemeClr val="tx2"/>
                </a:solidFill>
                <a:latin typeface="+mn-lt"/>
              </a:rPr>
              <a:t>FM Michael Finster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de-AT" sz="2000" i="1" dirty="0">
                <a:solidFill>
                  <a:schemeClr val="tx2"/>
                </a:solidFill>
                <a:latin typeface="+mn-lt"/>
              </a:rPr>
              <a:t>FM Gerhard Paulitsch</a:t>
            </a:r>
          </a:p>
          <a:p>
            <a:pPr>
              <a:defRPr/>
            </a:pPr>
            <a:endParaRPr lang="de-AT" sz="1000" i="1" dirty="0">
              <a:solidFill>
                <a:schemeClr val="tx2"/>
              </a:solidFill>
              <a:latin typeface="+mn-lt"/>
            </a:endParaRPr>
          </a:p>
          <a:p>
            <a:pPr>
              <a:defRPr/>
            </a:pPr>
            <a:r>
              <a:rPr lang="de-AT" b="1" dirty="0"/>
              <a:t>Kassier-Lehrgang</a:t>
            </a:r>
            <a:endParaRPr lang="de-AT" dirty="0"/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de-AT" sz="2000" i="1" dirty="0">
                <a:solidFill>
                  <a:schemeClr val="tx2"/>
                </a:solidFill>
              </a:rPr>
              <a:t>OLM d.V. Stefan Strohmaier</a:t>
            </a:r>
          </a:p>
          <a:p>
            <a:pPr>
              <a:defRPr/>
            </a:pPr>
            <a:endParaRPr lang="de-AT" b="1" dirty="0"/>
          </a:p>
          <a:p>
            <a:pPr>
              <a:defRPr/>
            </a:pPr>
            <a:endParaRPr lang="de-AT" sz="1000" i="1" dirty="0">
              <a:solidFill>
                <a:schemeClr val="tx2"/>
              </a:solidFill>
              <a:latin typeface="+mn-lt"/>
            </a:endParaRPr>
          </a:p>
          <a:p>
            <a:pPr>
              <a:defRPr/>
            </a:pPr>
            <a:endParaRPr lang="de-AT" sz="2000" i="1" dirty="0">
              <a:solidFill>
                <a:schemeClr val="tx2"/>
              </a:solidFill>
              <a:latin typeface="+mn-lt"/>
            </a:endParaRPr>
          </a:p>
          <a:p>
            <a:pPr>
              <a:defRPr/>
            </a:pPr>
            <a:endParaRPr lang="de-AT" sz="2000" i="1" dirty="0">
              <a:solidFill>
                <a:schemeClr val="tx2"/>
              </a:solidFill>
              <a:latin typeface="+mn-lt"/>
            </a:endParaRPr>
          </a:p>
          <a:p>
            <a:pPr>
              <a:defRPr/>
            </a:pPr>
            <a:endParaRPr lang="de-AT" sz="2000" i="1" dirty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62774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DF01D0C6-C9AD-8D40-5486-784A144687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931" name="Rectangle 3">
            <a:extLst>
              <a:ext uri="{FF2B5EF4-FFF2-40B4-BE49-F238E27FC236}">
                <a16:creationId xmlns:a16="http://schemas.microsoft.com/office/drawing/2014/main" id="{CAC19700-C4B3-0BF1-FF1B-D9ACE5ADC3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9838" y="2366963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/>
            </a:pPr>
            <a:endParaRPr lang="de-D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4822" name="Grafik 1">
            <a:extLst>
              <a:ext uri="{FF2B5EF4-FFF2-40B4-BE49-F238E27FC236}">
                <a16:creationId xmlns:a16="http://schemas.microsoft.com/office/drawing/2014/main" id="{417F99C0-8E9E-7D8F-D0F7-6C97FE8DA55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425" y="201613"/>
            <a:ext cx="2405063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ED7B753-EED7-6CF8-FF88-4D8F05514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3BD4F2-3011-482F-9898-5BC9CBBACB13}" type="slidenum">
              <a:rPr lang="de-DE" smtClean="0"/>
              <a:pPr>
                <a:defRPr/>
              </a:pPr>
              <a:t>43</a:t>
            </a:fld>
            <a:endParaRPr lang="de-DE" dirty="0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10EA1E56-8098-624B-2576-8DAE2A5CA1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512" y="381000"/>
            <a:ext cx="8118132" cy="1337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400" kern="120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hangingPunct="1">
              <a:spcBef>
                <a:spcPts val="1200"/>
              </a:spcBef>
              <a:defRPr/>
            </a:pPr>
            <a:endParaRPr lang="de-DE" altLang="de-DE" sz="1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pPr eaLnBrk="1" hangingPunct="1">
              <a:spcBef>
                <a:spcPts val="1200"/>
              </a:spcBef>
              <a:defRPr/>
            </a:pPr>
            <a:r>
              <a:rPr lang="de-DE" altLang="de-DE" sz="4000" b="1" dirty="0">
                <a:solidFill>
                  <a:srgbClr val="C00000"/>
                </a:solidFill>
                <a:latin typeface="+mn-lt"/>
              </a:rPr>
              <a:t>Kursbesuche / Weiterbildungen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CB6C6A1F-B18F-A7FB-175A-B7002E1F9A7C}"/>
              </a:ext>
            </a:extLst>
          </p:cNvPr>
          <p:cNvSpPr txBox="1"/>
          <p:nvPr/>
        </p:nvSpPr>
        <p:spPr>
          <a:xfrm>
            <a:off x="979448" y="1880240"/>
            <a:ext cx="7740650" cy="5509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AT" b="1" dirty="0"/>
              <a:t>Lehrgang „FDISK“</a:t>
            </a:r>
            <a:endParaRPr lang="de-AT" dirty="0"/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de-AT" sz="2000" i="1" dirty="0">
                <a:solidFill>
                  <a:schemeClr val="tx2"/>
                </a:solidFill>
              </a:rPr>
              <a:t>OLM d.V. Stefan Strohmaier</a:t>
            </a:r>
          </a:p>
          <a:p>
            <a:pPr>
              <a:defRPr/>
            </a:pPr>
            <a:endParaRPr lang="de-AT" sz="1000" b="1" dirty="0"/>
          </a:p>
          <a:p>
            <a:pPr>
              <a:defRPr/>
            </a:pPr>
            <a:r>
              <a:rPr lang="de-AT" b="1" dirty="0"/>
              <a:t>Nachschulung für Strahlenschutzstützpunkte</a:t>
            </a:r>
            <a:endParaRPr lang="de-AT" dirty="0"/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de-AT" sz="2000" i="1" dirty="0">
                <a:solidFill>
                  <a:schemeClr val="tx2"/>
                </a:solidFill>
              </a:rPr>
              <a:t>OLM d.V. Stefan Strohmaier</a:t>
            </a:r>
          </a:p>
          <a:p>
            <a:pPr>
              <a:defRPr/>
            </a:pPr>
            <a:endParaRPr lang="de-AT" sz="1000" i="1" dirty="0">
              <a:solidFill>
                <a:schemeClr val="tx2"/>
              </a:solidFill>
              <a:latin typeface="+mn-lt"/>
            </a:endParaRPr>
          </a:p>
          <a:p>
            <a:pPr>
              <a:defRPr/>
            </a:pPr>
            <a:r>
              <a:rPr lang="de-AT" b="1" dirty="0"/>
              <a:t>Waldbrand-Basisausbildung</a:t>
            </a:r>
            <a:endParaRPr lang="de-AT" dirty="0"/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de-AT" sz="2000" i="1" dirty="0">
                <a:solidFill>
                  <a:schemeClr val="tx2"/>
                </a:solidFill>
              </a:rPr>
              <a:t>PFF Annina </a:t>
            </a:r>
            <a:r>
              <a:rPr lang="de-AT" sz="2000" i="1" dirty="0" err="1">
                <a:solidFill>
                  <a:schemeClr val="tx2"/>
                </a:solidFill>
              </a:rPr>
              <a:t>Albrecher</a:t>
            </a:r>
            <a:endParaRPr lang="de-AT" sz="2000" i="1" dirty="0">
              <a:solidFill>
                <a:schemeClr val="tx2"/>
              </a:solidFill>
            </a:endParaRP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de-AT" sz="2000" i="1" dirty="0">
                <a:solidFill>
                  <a:schemeClr val="tx2"/>
                </a:solidFill>
              </a:rPr>
              <a:t>OFM Mario </a:t>
            </a:r>
            <a:r>
              <a:rPr lang="de-AT" sz="2000" i="1" dirty="0" err="1">
                <a:solidFill>
                  <a:schemeClr val="tx2"/>
                </a:solidFill>
              </a:rPr>
              <a:t>Degasperi</a:t>
            </a:r>
            <a:endParaRPr lang="de-AT" sz="2000" i="1" dirty="0">
              <a:solidFill>
                <a:schemeClr val="tx2"/>
              </a:solidFill>
            </a:endParaRP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de-AT" sz="2000" i="1" dirty="0">
                <a:solidFill>
                  <a:schemeClr val="tx2"/>
                </a:solidFill>
              </a:rPr>
              <a:t>FM Markus Grebien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de-AT" sz="2000" i="1" dirty="0">
                <a:solidFill>
                  <a:schemeClr val="tx2"/>
                </a:solidFill>
              </a:rPr>
              <a:t>OFM Daniel Lierzer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de-AT" sz="2000" i="1" dirty="0">
                <a:solidFill>
                  <a:schemeClr val="tx2"/>
                </a:solidFill>
              </a:rPr>
              <a:t>HBI Franz Lierzer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de-AT" sz="2000" i="1" dirty="0">
                <a:solidFill>
                  <a:schemeClr val="tx2"/>
                </a:solidFill>
              </a:rPr>
              <a:t>BM d.V. Manuel </a:t>
            </a:r>
            <a:r>
              <a:rPr lang="de-AT" sz="2000" i="1" dirty="0" err="1">
                <a:solidFill>
                  <a:schemeClr val="tx2"/>
                </a:solidFill>
              </a:rPr>
              <a:t>Nauschnegg</a:t>
            </a:r>
            <a:endParaRPr lang="de-AT" sz="2000" i="1" dirty="0">
              <a:solidFill>
                <a:schemeClr val="tx2"/>
              </a:solidFill>
            </a:endParaRP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de-AT" sz="2000" i="1" dirty="0">
                <a:solidFill>
                  <a:schemeClr val="tx2"/>
                </a:solidFill>
              </a:rPr>
              <a:t>FM Gerhard Paulitsch</a:t>
            </a:r>
            <a:endParaRPr lang="de-AT" sz="2000" i="1" dirty="0"/>
          </a:p>
          <a:p>
            <a:pPr>
              <a:defRPr/>
            </a:pPr>
            <a:endParaRPr lang="de-AT" sz="1000" i="1" dirty="0">
              <a:solidFill>
                <a:schemeClr val="tx2"/>
              </a:solidFill>
              <a:latin typeface="+mn-lt"/>
            </a:endParaRPr>
          </a:p>
          <a:p>
            <a:pPr>
              <a:defRPr/>
            </a:pPr>
            <a:endParaRPr lang="de-AT" sz="2000" i="1" dirty="0">
              <a:solidFill>
                <a:schemeClr val="tx2"/>
              </a:solidFill>
              <a:latin typeface="+mn-lt"/>
            </a:endParaRPr>
          </a:p>
          <a:p>
            <a:pPr>
              <a:defRPr/>
            </a:pPr>
            <a:endParaRPr lang="de-AT" sz="2000" i="1" dirty="0">
              <a:solidFill>
                <a:schemeClr val="tx2"/>
              </a:solidFill>
              <a:latin typeface="+mn-lt"/>
            </a:endParaRPr>
          </a:p>
          <a:p>
            <a:pPr>
              <a:defRPr/>
            </a:pPr>
            <a:endParaRPr lang="de-AT" sz="2000" i="1" dirty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21303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B9ABF884-B5EF-5DFA-6F69-6B408A81D2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931" name="Rectangle 3">
            <a:extLst>
              <a:ext uri="{FF2B5EF4-FFF2-40B4-BE49-F238E27FC236}">
                <a16:creationId xmlns:a16="http://schemas.microsoft.com/office/drawing/2014/main" id="{1B18B9D5-24B6-2140-108D-68D932F1A2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9838" y="2366963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/>
            </a:pPr>
            <a:endParaRPr lang="de-D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4822" name="Grafik 1">
            <a:extLst>
              <a:ext uri="{FF2B5EF4-FFF2-40B4-BE49-F238E27FC236}">
                <a16:creationId xmlns:a16="http://schemas.microsoft.com/office/drawing/2014/main" id="{78EAFE93-9FE4-E005-8714-9F1CE18C049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425" y="201613"/>
            <a:ext cx="2405063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4BACC30-5165-A5B2-3009-B17409F79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3BD4F2-3011-482F-9898-5BC9CBBACB13}" type="slidenum">
              <a:rPr lang="de-DE" smtClean="0"/>
              <a:pPr>
                <a:defRPr/>
              </a:pPr>
              <a:t>44</a:t>
            </a:fld>
            <a:endParaRPr lang="de-DE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70AB785A-04E9-4A59-25FE-8911D8E445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512" y="381000"/>
            <a:ext cx="8118132" cy="1337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400" kern="120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hangingPunct="1">
              <a:spcBef>
                <a:spcPts val="1200"/>
              </a:spcBef>
              <a:defRPr/>
            </a:pPr>
            <a:endParaRPr lang="de-DE" altLang="de-DE" sz="1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pPr eaLnBrk="1" hangingPunct="1">
              <a:spcBef>
                <a:spcPts val="1200"/>
              </a:spcBef>
              <a:defRPr/>
            </a:pPr>
            <a:r>
              <a:rPr lang="de-DE" altLang="de-DE" sz="4000" b="1" dirty="0">
                <a:solidFill>
                  <a:srgbClr val="C00000"/>
                </a:solidFill>
                <a:latin typeface="+mn-lt"/>
              </a:rPr>
              <a:t>Leistungsabzeichen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051C5A1F-A67F-26C1-9455-904DB536B20A}"/>
              </a:ext>
            </a:extLst>
          </p:cNvPr>
          <p:cNvSpPr txBox="1"/>
          <p:nvPr/>
        </p:nvSpPr>
        <p:spPr>
          <a:xfrm>
            <a:off x="979448" y="2105685"/>
            <a:ext cx="7740650" cy="39703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AT" b="1" dirty="0"/>
              <a:t>Atemschutzleistungsabzeichen in Bronze</a:t>
            </a:r>
            <a:endParaRPr lang="de-AT" dirty="0"/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de-AT" sz="2000" i="1" dirty="0">
                <a:solidFill>
                  <a:schemeClr val="tx2"/>
                </a:solidFill>
              </a:rPr>
              <a:t>OFM Manuel Haibl</a:t>
            </a:r>
          </a:p>
          <a:p>
            <a:pPr>
              <a:defRPr/>
            </a:pPr>
            <a:endParaRPr lang="de-AT" sz="1000" b="1" dirty="0"/>
          </a:p>
          <a:p>
            <a:pPr>
              <a:defRPr/>
            </a:pPr>
            <a:r>
              <a:rPr lang="de-AT" b="1" dirty="0"/>
              <a:t>Funkleistungsabzeichen in Gold</a:t>
            </a:r>
            <a:endParaRPr lang="de-AT" dirty="0"/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de-AT" sz="2000" i="1" dirty="0">
                <a:solidFill>
                  <a:schemeClr val="tx2"/>
                </a:solidFill>
              </a:rPr>
              <a:t>LM d.V. Simone Zechner</a:t>
            </a:r>
            <a:endParaRPr lang="de-AT" sz="1000" i="1" dirty="0">
              <a:solidFill>
                <a:schemeClr val="tx2"/>
              </a:solidFill>
              <a:latin typeface="+mn-lt"/>
            </a:endParaRPr>
          </a:p>
          <a:p>
            <a:pPr>
              <a:defRPr/>
            </a:pPr>
            <a:endParaRPr lang="de-AT" sz="1000" i="1" dirty="0">
              <a:solidFill>
                <a:schemeClr val="tx2"/>
              </a:solidFill>
              <a:latin typeface="+mn-lt"/>
            </a:endParaRPr>
          </a:p>
          <a:p>
            <a:pPr>
              <a:defRPr/>
            </a:pPr>
            <a:r>
              <a:rPr lang="de-AT" b="1" dirty="0"/>
              <a:t>Sanitätsleistungsabzeichen in Bronze</a:t>
            </a:r>
            <a:endParaRPr lang="de-AT" dirty="0"/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de-AT" sz="2000" i="1" dirty="0">
                <a:solidFill>
                  <a:schemeClr val="tx2"/>
                </a:solidFill>
              </a:rPr>
              <a:t>PFF Annina </a:t>
            </a:r>
            <a:r>
              <a:rPr lang="de-AT" sz="2000" i="1" dirty="0" err="1">
                <a:solidFill>
                  <a:schemeClr val="tx2"/>
                </a:solidFill>
              </a:rPr>
              <a:t>Albrecher</a:t>
            </a:r>
            <a:endParaRPr lang="de-AT" sz="2000" i="1" dirty="0">
              <a:solidFill>
                <a:schemeClr val="tx2"/>
              </a:solidFill>
            </a:endParaRP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de-AT" sz="2000" i="1" dirty="0">
                <a:solidFill>
                  <a:schemeClr val="tx2"/>
                </a:solidFill>
              </a:rPr>
              <a:t>FM Michael Finster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de-AT" sz="2000" i="1" dirty="0">
                <a:solidFill>
                  <a:schemeClr val="tx2"/>
                </a:solidFill>
              </a:rPr>
              <a:t>FM Gerhard Paulitsch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de-AT" sz="2000" i="1" dirty="0">
                <a:solidFill>
                  <a:schemeClr val="tx2"/>
                </a:solidFill>
              </a:rPr>
              <a:t>OLM d.V. Werner Strohmaier</a:t>
            </a:r>
          </a:p>
          <a:p>
            <a:pPr>
              <a:defRPr/>
            </a:pPr>
            <a:endParaRPr lang="de-AT" sz="2000" i="1" dirty="0">
              <a:solidFill>
                <a:schemeClr val="tx2"/>
              </a:solidFill>
              <a:latin typeface="+mn-lt"/>
            </a:endParaRPr>
          </a:p>
          <a:p>
            <a:pPr>
              <a:defRPr/>
            </a:pPr>
            <a:endParaRPr lang="de-AT" sz="2000" i="1" dirty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3626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6388BF1C-CC7B-83ED-8989-1915EC4098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931" name="Rectangle 3">
            <a:extLst>
              <a:ext uri="{FF2B5EF4-FFF2-40B4-BE49-F238E27FC236}">
                <a16:creationId xmlns:a16="http://schemas.microsoft.com/office/drawing/2014/main" id="{6E01C845-CAA3-6BAE-C42B-6F61DC90B5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9838" y="2366963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/>
            </a:pPr>
            <a:endParaRPr lang="de-D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4822" name="Grafik 1">
            <a:extLst>
              <a:ext uri="{FF2B5EF4-FFF2-40B4-BE49-F238E27FC236}">
                <a16:creationId xmlns:a16="http://schemas.microsoft.com/office/drawing/2014/main" id="{0196776A-7768-99E4-070C-7C83FB06304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425" y="201613"/>
            <a:ext cx="2405063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6BB413C3-7639-D1F9-0796-7FE8A2311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3BD4F2-3011-482F-9898-5BC9CBBACB13}" type="slidenum">
              <a:rPr lang="de-DE" smtClean="0"/>
              <a:pPr>
                <a:defRPr/>
              </a:pPr>
              <a:t>45</a:t>
            </a:fld>
            <a:endParaRPr lang="de-DE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8339A68C-D94A-6C16-DB4F-E78FB9CF03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512" y="381000"/>
            <a:ext cx="8118132" cy="1337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400" kern="120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hangingPunct="1">
              <a:spcBef>
                <a:spcPts val="1200"/>
              </a:spcBef>
              <a:defRPr/>
            </a:pPr>
            <a:endParaRPr lang="de-DE" altLang="de-DE" sz="1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pPr eaLnBrk="1" hangingPunct="1">
              <a:spcBef>
                <a:spcPts val="1200"/>
              </a:spcBef>
              <a:defRPr/>
            </a:pPr>
            <a:r>
              <a:rPr lang="de-DE" altLang="de-DE" sz="4000" b="1" dirty="0">
                <a:solidFill>
                  <a:srgbClr val="C00000"/>
                </a:solidFill>
                <a:latin typeface="+mn-lt"/>
              </a:rPr>
              <a:t>Leistungsabzeichen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982B3B22-FD58-5FCC-6A60-A28F69AD4566}"/>
              </a:ext>
            </a:extLst>
          </p:cNvPr>
          <p:cNvSpPr txBox="1"/>
          <p:nvPr/>
        </p:nvSpPr>
        <p:spPr>
          <a:xfrm>
            <a:off x="979448" y="2105685"/>
            <a:ext cx="7740650" cy="267765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AT" b="1" dirty="0"/>
              <a:t>Sanitätsleistungsabzeichen in Silber</a:t>
            </a:r>
            <a:endParaRPr lang="de-AT" dirty="0"/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de-AT" sz="2000" i="1" dirty="0">
                <a:solidFill>
                  <a:schemeClr val="tx2"/>
                </a:solidFill>
              </a:rPr>
              <a:t>OLM Martin Löscher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de-AT" sz="2000" i="1" dirty="0">
                <a:solidFill>
                  <a:schemeClr val="tx2"/>
                </a:solidFill>
              </a:rPr>
              <a:t>OLM d.V. Stefan Strohmaier</a:t>
            </a:r>
          </a:p>
          <a:p>
            <a:pPr>
              <a:defRPr/>
            </a:pPr>
            <a:endParaRPr lang="de-AT" sz="1000" b="1" dirty="0"/>
          </a:p>
          <a:p>
            <a:pPr>
              <a:defRPr/>
            </a:pPr>
            <a:r>
              <a:rPr lang="de-AT" b="1" dirty="0"/>
              <a:t>Technische Hilfeleistungsprüfung in Silber</a:t>
            </a:r>
            <a:endParaRPr lang="de-AT" dirty="0"/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de-AT" sz="2000" i="1" dirty="0">
                <a:solidFill>
                  <a:schemeClr val="tx2"/>
                </a:solidFill>
              </a:rPr>
              <a:t>LM d.V. Simone Zechner</a:t>
            </a:r>
            <a:endParaRPr lang="de-AT" sz="1000" i="1" dirty="0">
              <a:solidFill>
                <a:schemeClr val="tx2"/>
              </a:solidFill>
              <a:latin typeface="+mn-lt"/>
            </a:endParaRPr>
          </a:p>
          <a:p>
            <a:pPr>
              <a:defRPr/>
            </a:pPr>
            <a:endParaRPr lang="de-AT" sz="1000" i="1" dirty="0">
              <a:solidFill>
                <a:schemeClr val="tx2"/>
              </a:solidFill>
              <a:latin typeface="+mn-lt"/>
            </a:endParaRPr>
          </a:p>
          <a:p>
            <a:pPr>
              <a:defRPr/>
            </a:pPr>
            <a:endParaRPr lang="de-AT" sz="2000" i="1" dirty="0">
              <a:solidFill>
                <a:schemeClr val="tx2"/>
              </a:solidFill>
              <a:latin typeface="+mn-lt"/>
            </a:endParaRPr>
          </a:p>
          <a:p>
            <a:pPr>
              <a:defRPr/>
            </a:pPr>
            <a:endParaRPr lang="de-AT" sz="2000" i="1" dirty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822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F4439E77-4ED8-6839-E65A-39BF4E8352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931" name="Rectangle 3">
            <a:extLst>
              <a:ext uri="{FF2B5EF4-FFF2-40B4-BE49-F238E27FC236}">
                <a16:creationId xmlns:a16="http://schemas.microsoft.com/office/drawing/2014/main" id="{99D36967-21E5-4C11-7B5E-265BC8F485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9838" y="2366963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/>
            </a:pPr>
            <a:endParaRPr lang="de-D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4822" name="Grafik 1">
            <a:extLst>
              <a:ext uri="{FF2B5EF4-FFF2-40B4-BE49-F238E27FC236}">
                <a16:creationId xmlns:a16="http://schemas.microsoft.com/office/drawing/2014/main" id="{130E0875-3439-5D87-2BFE-53FBFD6F22B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425" y="201613"/>
            <a:ext cx="2405063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CECBE5E-6441-F41A-A483-DA6DC2A52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3BD4F2-3011-482F-9898-5BC9CBBACB13}" type="slidenum">
              <a:rPr lang="de-DE" smtClean="0"/>
              <a:pPr>
                <a:defRPr/>
              </a:pPr>
              <a:t>46</a:t>
            </a:fld>
            <a:endParaRPr lang="de-DE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1059D89C-D03B-A179-1463-3F8527FA78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512" y="381000"/>
            <a:ext cx="8118132" cy="1337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400" kern="120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hangingPunct="1">
              <a:spcBef>
                <a:spcPts val="1200"/>
              </a:spcBef>
              <a:defRPr/>
            </a:pPr>
            <a:endParaRPr lang="de-DE" altLang="de-DE" sz="1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pPr eaLnBrk="1" hangingPunct="1">
              <a:spcBef>
                <a:spcPts val="1200"/>
              </a:spcBef>
              <a:defRPr/>
            </a:pPr>
            <a:r>
              <a:rPr lang="de-DE" altLang="de-DE" sz="4000" b="1" dirty="0">
                <a:solidFill>
                  <a:srgbClr val="C00000"/>
                </a:solidFill>
                <a:latin typeface="+mn-lt"/>
              </a:rPr>
              <a:t>Leistungsabzeichen - Jugend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D5E4A408-3D3D-3EEB-5CC7-C7D4B9F98BBE}"/>
              </a:ext>
            </a:extLst>
          </p:cNvPr>
          <p:cNvSpPr txBox="1"/>
          <p:nvPr/>
        </p:nvSpPr>
        <p:spPr>
          <a:xfrm>
            <a:off x="979448" y="2105685"/>
            <a:ext cx="7740650" cy="483209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AT" b="1" dirty="0"/>
              <a:t>Feuerwehrjugend-Wissenstestspiel in Bronze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de-AT" sz="2000" i="1" dirty="0">
                <a:solidFill>
                  <a:schemeClr val="tx2"/>
                </a:solidFill>
              </a:rPr>
              <a:t>JFM Samuel Hafner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de-AT" sz="2000" i="1" dirty="0">
                <a:solidFill>
                  <a:schemeClr val="tx2"/>
                </a:solidFill>
              </a:rPr>
              <a:t>JFM Lukas Daniel Kinzer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de-AT" sz="2000" i="1" dirty="0">
                <a:solidFill>
                  <a:schemeClr val="tx2"/>
                </a:solidFill>
              </a:rPr>
              <a:t>JFM Lea Nebel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de-AT" sz="2000" i="1" dirty="0">
                <a:solidFill>
                  <a:schemeClr val="tx2"/>
                </a:solidFill>
              </a:rPr>
              <a:t>JFM Luca </a:t>
            </a:r>
            <a:r>
              <a:rPr lang="de-AT" sz="2000" i="1" dirty="0" err="1">
                <a:solidFill>
                  <a:schemeClr val="tx2"/>
                </a:solidFill>
              </a:rPr>
              <a:t>Presnitz</a:t>
            </a:r>
            <a:endParaRPr lang="de-AT" sz="2000" i="1" dirty="0">
              <a:solidFill>
                <a:schemeClr val="tx2"/>
              </a:solidFill>
            </a:endParaRP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de-AT" sz="2000" i="1" dirty="0">
                <a:solidFill>
                  <a:schemeClr val="tx2"/>
                </a:solidFill>
              </a:rPr>
              <a:t>JFM Paul </a:t>
            </a:r>
            <a:r>
              <a:rPr lang="de-AT" sz="2000" i="1" dirty="0" err="1">
                <a:solidFill>
                  <a:schemeClr val="tx2"/>
                </a:solidFill>
              </a:rPr>
              <a:t>Tertinek</a:t>
            </a:r>
            <a:endParaRPr lang="de-AT" sz="2000" i="1" dirty="0">
              <a:solidFill>
                <a:schemeClr val="tx2"/>
              </a:solidFill>
            </a:endParaRPr>
          </a:p>
          <a:p>
            <a:pPr>
              <a:defRPr/>
            </a:pPr>
            <a:endParaRPr lang="de-AT" sz="1000" b="1" dirty="0"/>
          </a:p>
          <a:p>
            <a:pPr>
              <a:defRPr/>
            </a:pPr>
            <a:r>
              <a:rPr lang="de-AT" b="1" dirty="0"/>
              <a:t>Feuerwehrjugend-Wissenstestspiel in Silber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de-AT" sz="2000" i="1" dirty="0">
                <a:solidFill>
                  <a:schemeClr val="tx2"/>
                </a:solidFill>
              </a:rPr>
              <a:t>JFM Florian Garber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de-AT" sz="2000" i="1" dirty="0">
                <a:solidFill>
                  <a:schemeClr val="tx2"/>
                </a:solidFill>
              </a:rPr>
              <a:t>JFM Luca </a:t>
            </a:r>
            <a:r>
              <a:rPr lang="de-AT" sz="2000" i="1" dirty="0" err="1">
                <a:solidFill>
                  <a:schemeClr val="tx2"/>
                </a:solidFill>
              </a:rPr>
              <a:t>Gutschi</a:t>
            </a:r>
            <a:endParaRPr lang="de-AT" sz="2000" i="1" dirty="0">
              <a:solidFill>
                <a:schemeClr val="tx2"/>
              </a:solidFill>
            </a:endParaRP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de-AT" sz="2000" i="1" dirty="0">
                <a:solidFill>
                  <a:schemeClr val="tx2"/>
                </a:solidFill>
              </a:rPr>
              <a:t>JFM Helena Haindl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de-AT" sz="2000" i="1" dirty="0">
                <a:solidFill>
                  <a:schemeClr val="tx2"/>
                </a:solidFill>
              </a:rPr>
              <a:t>JFM Alexander </a:t>
            </a:r>
            <a:r>
              <a:rPr lang="de-AT" sz="2000" i="1" dirty="0" err="1">
                <a:solidFill>
                  <a:schemeClr val="tx2"/>
                </a:solidFill>
              </a:rPr>
              <a:t>Kaschmann</a:t>
            </a:r>
            <a:endParaRPr lang="de-AT" sz="2000" i="1" dirty="0">
              <a:solidFill>
                <a:schemeClr val="tx2"/>
              </a:solidFill>
            </a:endParaRP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de-AT" sz="2000" i="1" dirty="0">
                <a:solidFill>
                  <a:schemeClr val="tx2"/>
                </a:solidFill>
              </a:rPr>
              <a:t>JFM Anna Krieger</a:t>
            </a:r>
          </a:p>
          <a:p>
            <a:pPr>
              <a:defRPr/>
            </a:pPr>
            <a:endParaRPr lang="de-AT" sz="1000" i="1" dirty="0">
              <a:solidFill>
                <a:schemeClr val="tx2"/>
              </a:solidFill>
              <a:latin typeface="+mn-lt"/>
            </a:endParaRPr>
          </a:p>
          <a:p>
            <a:pPr>
              <a:defRPr/>
            </a:pPr>
            <a:endParaRPr lang="de-AT" sz="2000" i="1" dirty="0">
              <a:solidFill>
                <a:schemeClr val="tx2"/>
              </a:solidFill>
              <a:latin typeface="+mn-lt"/>
            </a:endParaRPr>
          </a:p>
          <a:p>
            <a:pPr>
              <a:defRPr/>
            </a:pPr>
            <a:endParaRPr lang="de-AT" sz="2000" i="1" dirty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00708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A2C48920-B972-B839-3236-ABC4A31B38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931" name="Rectangle 3">
            <a:extLst>
              <a:ext uri="{FF2B5EF4-FFF2-40B4-BE49-F238E27FC236}">
                <a16:creationId xmlns:a16="http://schemas.microsoft.com/office/drawing/2014/main" id="{2FEDA33A-64F4-1C99-B96E-C3A5AE152D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9838" y="2366963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/>
            </a:pPr>
            <a:endParaRPr lang="de-D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4822" name="Grafik 1">
            <a:extLst>
              <a:ext uri="{FF2B5EF4-FFF2-40B4-BE49-F238E27FC236}">
                <a16:creationId xmlns:a16="http://schemas.microsoft.com/office/drawing/2014/main" id="{112DF8E9-E4B3-5746-1284-D7C477347E5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425" y="201613"/>
            <a:ext cx="2405063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6096C158-F558-B116-ABF1-4983A4C1C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3BD4F2-3011-482F-9898-5BC9CBBACB13}" type="slidenum">
              <a:rPr lang="de-DE" smtClean="0"/>
              <a:pPr>
                <a:defRPr/>
              </a:pPr>
              <a:t>47</a:t>
            </a:fld>
            <a:endParaRPr lang="de-DE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7541D797-121C-1634-2D3A-8C8CDB28D2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512" y="381000"/>
            <a:ext cx="8118132" cy="1337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400" kern="120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hangingPunct="1">
              <a:spcBef>
                <a:spcPts val="1200"/>
              </a:spcBef>
              <a:defRPr/>
            </a:pPr>
            <a:endParaRPr lang="de-DE" altLang="de-DE" sz="1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pPr eaLnBrk="1" hangingPunct="1">
              <a:spcBef>
                <a:spcPts val="1200"/>
              </a:spcBef>
              <a:defRPr/>
            </a:pPr>
            <a:r>
              <a:rPr lang="de-DE" altLang="de-DE" sz="4000" b="1" dirty="0">
                <a:solidFill>
                  <a:srgbClr val="C00000"/>
                </a:solidFill>
                <a:latin typeface="+mn-lt"/>
              </a:rPr>
              <a:t>Leistungsabzeichen - Jugend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BF707C74-B4EF-C1AF-D185-2C91766873B0}"/>
              </a:ext>
            </a:extLst>
          </p:cNvPr>
          <p:cNvSpPr txBox="1"/>
          <p:nvPr/>
        </p:nvSpPr>
        <p:spPr>
          <a:xfrm>
            <a:off x="979448" y="2105685"/>
            <a:ext cx="7740650" cy="338554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AT" b="1" dirty="0"/>
              <a:t>Feuerwehrjugend-Wissenstestabzeichen in Bronze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de-AT" sz="2000" i="1" dirty="0">
                <a:solidFill>
                  <a:schemeClr val="tx2"/>
                </a:solidFill>
              </a:rPr>
              <a:t>JFM Jakob Benedikt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de-AT" sz="2000" i="1" dirty="0">
                <a:solidFill>
                  <a:schemeClr val="tx2"/>
                </a:solidFill>
              </a:rPr>
              <a:t>JFM Alexander </a:t>
            </a:r>
            <a:r>
              <a:rPr lang="de-AT" sz="2000" i="1" dirty="0" err="1">
                <a:solidFill>
                  <a:schemeClr val="tx2"/>
                </a:solidFill>
              </a:rPr>
              <a:t>Bochel</a:t>
            </a:r>
            <a:endParaRPr lang="de-AT" sz="2000" i="1" dirty="0">
              <a:solidFill>
                <a:schemeClr val="tx2"/>
              </a:solidFill>
            </a:endParaRP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de-AT" sz="2000" i="1" dirty="0">
                <a:solidFill>
                  <a:schemeClr val="tx2"/>
                </a:solidFill>
              </a:rPr>
              <a:t>JFM Paul Hafner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de-AT" sz="2000" i="1" dirty="0">
                <a:solidFill>
                  <a:schemeClr val="tx2"/>
                </a:solidFill>
              </a:rPr>
              <a:t>JFM Lukas Krieger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de-AT" sz="2000" i="1" dirty="0">
                <a:solidFill>
                  <a:schemeClr val="tx2"/>
                </a:solidFill>
              </a:rPr>
              <a:t>JFM Christian Prenner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de-AT" sz="2000" i="1" dirty="0">
                <a:solidFill>
                  <a:schemeClr val="tx2"/>
                </a:solidFill>
              </a:rPr>
              <a:t>JFM Jonas Stang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de-AT" sz="2000" i="1" dirty="0">
                <a:solidFill>
                  <a:schemeClr val="tx2"/>
                </a:solidFill>
              </a:rPr>
              <a:t>JFM Lina </a:t>
            </a:r>
            <a:r>
              <a:rPr lang="de-AT" sz="2000" i="1" dirty="0" err="1">
                <a:solidFill>
                  <a:schemeClr val="tx2"/>
                </a:solidFill>
              </a:rPr>
              <a:t>Vezonik</a:t>
            </a:r>
            <a:endParaRPr lang="de-AT" sz="2000" i="1" dirty="0">
              <a:solidFill>
                <a:schemeClr val="tx2"/>
              </a:solidFill>
            </a:endParaRPr>
          </a:p>
          <a:p>
            <a:pPr>
              <a:defRPr/>
            </a:pPr>
            <a:endParaRPr lang="de-AT" sz="1000" i="1" dirty="0">
              <a:solidFill>
                <a:schemeClr val="tx2"/>
              </a:solidFill>
              <a:latin typeface="+mn-lt"/>
            </a:endParaRPr>
          </a:p>
          <a:p>
            <a:pPr>
              <a:defRPr/>
            </a:pPr>
            <a:endParaRPr lang="de-AT" sz="2000" i="1" dirty="0">
              <a:solidFill>
                <a:schemeClr val="tx2"/>
              </a:solidFill>
              <a:latin typeface="+mn-lt"/>
            </a:endParaRPr>
          </a:p>
          <a:p>
            <a:pPr>
              <a:defRPr/>
            </a:pPr>
            <a:endParaRPr lang="de-AT" sz="2000" i="1" dirty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6551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C56C4AB6-2095-2512-B624-A30D3D23AF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931" name="Rectangle 3">
            <a:extLst>
              <a:ext uri="{FF2B5EF4-FFF2-40B4-BE49-F238E27FC236}">
                <a16:creationId xmlns:a16="http://schemas.microsoft.com/office/drawing/2014/main" id="{69298D02-370A-7A14-3D00-5442EC7D3F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9838" y="2366963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/>
            </a:pPr>
            <a:endParaRPr lang="de-D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4822" name="Grafik 1">
            <a:extLst>
              <a:ext uri="{FF2B5EF4-FFF2-40B4-BE49-F238E27FC236}">
                <a16:creationId xmlns:a16="http://schemas.microsoft.com/office/drawing/2014/main" id="{2F1DA130-583C-1C6B-98C8-9D7E3902FB0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425" y="201613"/>
            <a:ext cx="2405063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7B90851-3104-E6F3-E650-0252EB783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3BD4F2-3011-482F-9898-5BC9CBBACB13}" type="slidenum">
              <a:rPr lang="de-DE" smtClean="0"/>
              <a:pPr>
                <a:defRPr/>
              </a:pPr>
              <a:t>48</a:t>
            </a:fld>
            <a:endParaRPr lang="de-DE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02DA1E4F-59C3-A669-B3A4-421F3DEDFC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512" y="381000"/>
            <a:ext cx="8118132" cy="1337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400" kern="120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hangingPunct="1">
              <a:spcBef>
                <a:spcPts val="1200"/>
              </a:spcBef>
              <a:defRPr/>
            </a:pPr>
            <a:endParaRPr lang="de-DE" altLang="de-DE" sz="1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pPr eaLnBrk="1" hangingPunct="1">
              <a:spcBef>
                <a:spcPts val="1200"/>
              </a:spcBef>
              <a:defRPr/>
            </a:pPr>
            <a:r>
              <a:rPr lang="de-DE" altLang="de-DE" sz="4000" b="1" dirty="0">
                <a:solidFill>
                  <a:srgbClr val="C00000"/>
                </a:solidFill>
                <a:latin typeface="+mn-lt"/>
              </a:rPr>
              <a:t>Leistungsabzeichen - Jugend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F907A95C-D383-CE36-D3B4-87821CD9E2E8}"/>
              </a:ext>
            </a:extLst>
          </p:cNvPr>
          <p:cNvSpPr txBox="1"/>
          <p:nvPr/>
        </p:nvSpPr>
        <p:spPr>
          <a:xfrm>
            <a:off x="979448" y="2105685"/>
            <a:ext cx="7740650" cy="375487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AT" b="1" dirty="0"/>
              <a:t>Feuerwehrjugend-Wissenstestabzeichen in Silber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de-AT" sz="2000" i="1" dirty="0">
                <a:solidFill>
                  <a:schemeClr val="tx2"/>
                </a:solidFill>
              </a:rPr>
              <a:t>JFM Chiara Baumann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de-AT" sz="2000" i="1" dirty="0">
                <a:solidFill>
                  <a:schemeClr val="tx2"/>
                </a:solidFill>
              </a:rPr>
              <a:t>JFM Sebastian Garber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de-AT" sz="2000" i="1" dirty="0">
                <a:solidFill>
                  <a:schemeClr val="tx2"/>
                </a:solidFill>
              </a:rPr>
              <a:t>JFM Tobias </a:t>
            </a:r>
            <a:r>
              <a:rPr lang="de-AT" sz="2000" i="1" dirty="0" err="1">
                <a:solidFill>
                  <a:schemeClr val="tx2"/>
                </a:solidFill>
              </a:rPr>
              <a:t>Labanz</a:t>
            </a:r>
            <a:endParaRPr lang="de-AT" sz="2000" i="1" dirty="0">
              <a:solidFill>
                <a:schemeClr val="tx2"/>
              </a:solidFill>
            </a:endParaRP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de-AT" sz="2000" i="1" dirty="0">
                <a:solidFill>
                  <a:schemeClr val="tx2"/>
                </a:solidFill>
              </a:rPr>
              <a:t>JFM Sebastian Prenner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de-AT" sz="2000" i="1" dirty="0">
                <a:solidFill>
                  <a:schemeClr val="tx2"/>
                </a:solidFill>
              </a:rPr>
              <a:t>JFM Lena </a:t>
            </a:r>
            <a:r>
              <a:rPr lang="de-AT" sz="2000" i="1" dirty="0" err="1">
                <a:solidFill>
                  <a:schemeClr val="tx2"/>
                </a:solidFill>
              </a:rPr>
              <a:t>Pressnitz</a:t>
            </a:r>
            <a:endParaRPr lang="de-AT" sz="2000" i="1" dirty="0">
              <a:solidFill>
                <a:schemeClr val="tx2"/>
              </a:solidFill>
            </a:endParaRPr>
          </a:p>
          <a:p>
            <a:pPr>
              <a:defRPr/>
            </a:pPr>
            <a:endParaRPr lang="de-AT" sz="1000" i="1" dirty="0">
              <a:solidFill>
                <a:schemeClr val="tx2"/>
              </a:solidFill>
              <a:latin typeface="+mn-lt"/>
            </a:endParaRPr>
          </a:p>
          <a:p>
            <a:pPr>
              <a:defRPr/>
            </a:pPr>
            <a:r>
              <a:rPr lang="de-AT" b="1" dirty="0"/>
              <a:t>Feuerwehrjugend-Wissenstestabzeichen in Gold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de-AT" sz="2000" i="1" dirty="0">
                <a:solidFill>
                  <a:schemeClr val="tx2"/>
                </a:solidFill>
              </a:rPr>
              <a:t>JFM Niklas </a:t>
            </a:r>
            <a:r>
              <a:rPr lang="de-AT" sz="2000" i="1" dirty="0" err="1">
                <a:solidFill>
                  <a:schemeClr val="tx2"/>
                </a:solidFill>
              </a:rPr>
              <a:t>Melak</a:t>
            </a:r>
            <a:endParaRPr lang="de-AT" sz="2000" i="1" dirty="0">
              <a:solidFill>
                <a:schemeClr val="tx2"/>
              </a:solidFill>
            </a:endParaRP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de-AT" sz="2000" i="1" dirty="0">
                <a:solidFill>
                  <a:schemeClr val="tx2"/>
                </a:solidFill>
              </a:rPr>
              <a:t>JFM Julian Prenner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de-AT" sz="2000" i="1" dirty="0">
                <a:solidFill>
                  <a:schemeClr val="tx2"/>
                </a:solidFill>
              </a:rPr>
              <a:t>JFM Quentin Ungermann</a:t>
            </a:r>
          </a:p>
          <a:p>
            <a:pPr>
              <a:defRPr/>
            </a:pPr>
            <a:endParaRPr lang="de-AT" sz="2000" i="1" dirty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24425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A2D3689B-B5F6-EEED-823E-E8984A11EF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931" name="Rectangle 3">
            <a:extLst>
              <a:ext uri="{FF2B5EF4-FFF2-40B4-BE49-F238E27FC236}">
                <a16:creationId xmlns:a16="http://schemas.microsoft.com/office/drawing/2014/main" id="{FC763DE9-DE74-0500-FFB5-1CB17CCA7D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9838" y="2366963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/>
            </a:pPr>
            <a:endParaRPr lang="de-D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4822" name="Grafik 1">
            <a:extLst>
              <a:ext uri="{FF2B5EF4-FFF2-40B4-BE49-F238E27FC236}">
                <a16:creationId xmlns:a16="http://schemas.microsoft.com/office/drawing/2014/main" id="{0D9DBABC-51A3-61BD-B600-A7513CCCF72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425" y="201613"/>
            <a:ext cx="2405063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C435251-47C4-D4E5-71B6-8822F7D61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3BD4F2-3011-482F-9898-5BC9CBBACB13}" type="slidenum">
              <a:rPr lang="de-DE" smtClean="0"/>
              <a:pPr>
                <a:defRPr/>
              </a:pPr>
              <a:t>49</a:t>
            </a:fld>
            <a:endParaRPr lang="de-DE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594C344C-6EF2-2FE7-797B-13EEB2EA6E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512" y="381000"/>
            <a:ext cx="8118132" cy="1337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400" kern="120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hangingPunct="1">
              <a:spcBef>
                <a:spcPts val="1200"/>
              </a:spcBef>
              <a:defRPr/>
            </a:pPr>
            <a:endParaRPr lang="de-DE" altLang="de-DE" sz="1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pPr eaLnBrk="1" hangingPunct="1">
              <a:spcBef>
                <a:spcPts val="1200"/>
              </a:spcBef>
              <a:defRPr/>
            </a:pPr>
            <a:r>
              <a:rPr lang="de-DE" altLang="de-DE" sz="4000" b="1" dirty="0">
                <a:solidFill>
                  <a:srgbClr val="C00000"/>
                </a:solidFill>
                <a:latin typeface="+mn-lt"/>
              </a:rPr>
              <a:t>Leistungsabzeichen - Jugend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CFF5B1D-CFA1-715C-2AFF-3768FF5EE43D}"/>
              </a:ext>
            </a:extLst>
          </p:cNvPr>
          <p:cNvSpPr txBox="1"/>
          <p:nvPr/>
        </p:nvSpPr>
        <p:spPr>
          <a:xfrm>
            <a:off x="979448" y="2105685"/>
            <a:ext cx="8118132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de-AT" b="1" dirty="0"/>
              <a:t>Feuerwehrjugendleistungsabzeichen </a:t>
            </a:r>
            <a:r>
              <a:rPr lang="de-AT" b="1" dirty="0" err="1"/>
              <a:t>Bewerbsspiel</a:t>
            </a:r>
            <a:r>
              <a:rPr lang="de-AT" b="1" dirty="0"/>
              <a:t> in Bronze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de-AT" sz="2000" i="1" dirty="0">
                <a:solidFill>
                  <a:schemeClr val="tx2"/>
                </a:solidFill>
              </a:rPr>
              <a:t>JFM Samuel Hafner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de-AT" sz="2000" i="1" dirty="0">
                <a:solidFill>
                  <a:schemeClr val="tx2"/>
                </a:solidFill>
              </a:rPr>
              <a:t>JFM Alexander </a:t>
            </a:r>
            <a:r>
              <a:rPr lang="de-AT" sz="2000" i="1" dirty="0" err="1">
                <a:solidFill>
                  <a:schemeClr val="tx2"/>
                </a:solidFill>
              </a:rPr>
              <a:t>Kaschmann</a:t>
            </a:r>
            <a:endParaRPr lang="de-AT" sz="2000" i="1" dirty="0">
              <a:solidFill>
                <a:schemeClr val="tx2"/>
              </a:solidFill>
            </a:endParaRP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de-AT" sz="2000" i="1" dirty="0">
                <a:solidFill>
                  <a:schemeClr val="tx2"/>
                </a:solidFill>
              </a:rPr>
              <a:t>JFM Lukas Daniel Kinzer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de-AT" sz="2000" i="1" dirty="0">
                <a:solidFill>
                  <a:schemeClr val="tx2"/>
                </a:solidFill>
              </a:rPr>
              <a:t>JFM Lea Nebel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de-AT" sz="2000" i="1" dirty="0">
                <a:solidFill>
                  <a:schemeClr val="tx2"/>
                </a:solidFill>
              </a:rPr>
              <a:t>JFM Luca </a:t>
            </a:r>
            <a:r>
              <a:rPr lang="de-AT" sz="2000" i="1" dirty="0" err="1">
                <a:solidFill>
                  <a:schemeClr val="tx2"/>
                </a:solidFill>
              </a:rPr>
              <a:t>Presnitz</a:t>
            </a:r>
            <a:endParaRPr lang="de-AT" sz="2000" i="1" dirty="0">
              <a:solidFill>
                <a:schemeClr val="tx2"/>
              </a:solidFill>
            </a:endParaRP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de-AT" sz="2000" i="1" dirty="0">
                <a:solidFill>
                  <a:schemeClr val="tx2"/>
                </a:solidFill>
              </a:rPr>
              <a:t>JFM Paul </a:t>
            </a:r>
            <a:r>
              <a:rPr lang="de-AT" sz="2000" i="1" dirty="0" err="1">
                <a:solidFill>
                  <a:schemeClr val="tx2"/>
                </a:solidFill>
              </a:rPr>
              <a:t>Tertinek</a:t>
            </a:r>
            <a:endParaRPr lang="de-AT" sz="2000" i="1" dirty="0">
              <a:solidFill>
                <a:schemeClr val="tx2"/>
              </a:solidFill>
            </a:endParaRPr>
          </a:p>
          <a:p>
            <a:pPr>
              <a:defRPr/>
            </a:pPr>
            <a:endParaRPr lang="de-AT" sz="1000" i="1" dirty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652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Grafik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425" y="201613"/>
            <a:ext cx="2405063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5B2A07-9179-4A96-ACEA-90574939AD46}" type="slidenum">
              <a:rPr lang="de-DE" smtClean="0"/>
              <a:pPr>
                <a:defRPr/>
              </a:pPr>
              <a:t>5</a:t>
            </a:fld>
            <a:endParaRPr lang="de-DE" dirty="0"/>
          </a:p>
        </p:txBody>
      </p:sp>
      <p:sp>
        <p:nvSpPr>
          <p:cNvPr id="9" name="Text Box 2051"/>
          <p:cNvSpPr txBox="1">
            <a:spLocks noChangeArrowheads="1"/>
          </p:cNvSpPr>
          <p:nvPr/>
        </p:nvSpPr>
        <p:spPr bwMode="auto">
          <a:xfrm>
            <a:off x="1070873" y="1889094"/>
            <a:ext cx="7479969" cy="2560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ts val="0"/>
              </a:spcBef>
              <a:defRPr/>
            </a:pPr>
            <a:endParaRPr lang="de-DE" altLang="de-DE" sz="1200" b="1" dirty="0">
              <a:latin typeface="+mn-lt"/>
            </a:endParaRPr>
          </a:p>
          <a:p>
            <a:pPr marL="320675" lvl="1" indent="0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defRPr/>
            </a:pPr>
            <a:endParaRPr lang="de-DE" altLang="de-DE" sz="1200" dirty="0">
              <a:solidFill>
                <a:schemeClr val="tx2"/>
              </a:solidFill>
            </a:endParaRPr>
          </a:p>
          <a:p>
            <a:pPr eaLnBrk="1" hangingPunct="1">
              <a:spcBef>
                <a:spcPts val="0"/>
              </a:spcBef>
              <a:defRPr/>
            </a:pPr>
            <a:r>
              <a:rPr lang="de-DE" altLang="de-DE" b="1" dirty="0">
                <a:latin typeface="+mn-lt"/>
              </a:rPr>
              <a:t>Unterstützende Mitglieder</a:t>
            </a:r>
          </a:p>
          <a:p>
            <a:pPr marL="593725" lvl="1" indent="-273050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/>
            </a:pPr>
            <a:r>
              <a:rPr lang="de-DE" altLang="de-DE" dirty="0">
                <a:solidFill>
                  <a:schemeClr val="tx2"/>
                </a:solidFill>
              </a:rPr>
              <a:t>Rudolf </a:t>
            </a:r>
            <a:r>
              <a:rPr lang="de-DE" altLang="de-DE" dirty="0" err="1">
                <a:solidFill>
                  <a:schemeClr val="tx2"/>
                </a:solidFill>
              </a:rPr>
              <a:t>Stübler</a:t>
            </a:r>
            <a:endParaRPr lang="de-DE" altLang="de-DE" dirty="0">
              <a:solidFill>
                <a:schemeClr val="tx2"/>
              </a:solidFill>
            </a:endParaRPr>
          </a:p>
          <a:p>
            <a:pPr marL="593725" lvl="1" indent="-273050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/>
            </a:pPr>
            <a:r>
              <a:rPr lang="de-DE" altLang="de-DE" dirty="0">
                <a:solidFill>
                  <a:schemeClr val="tx2"/>
                </a:solidFill>
              </a:rPr>
              <a:t>Franz Temmel</a:t>
            </a:r>
          </a:p>
          <a:p>
            <a:pPr marL="320675" lvl="1" indent="0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defRPr/>
            </a:pPr>
            <a:endParaRPr lang="de-DE" altLang="de-DE" dirty="0">
              <a:solidFill>
                <a:schemeClr val="tx2"/>
              </a:solidFill>
            </a:endParaRPr>
          </a:p>
          <a:p>
            <a:pPr marL="896938" eaLnBrk="1" hangingPunct="1">
              <a:spcBef>
                <a:spcPts val="0"/>
              </a:spcBef>
              <a:buClr>
                <a:schemeClr val="accent1"/>
              </a:buClr>
              <a:defRPr/>
            </a:pPr>
            <a:endParaRPr lang="de-DE" altLang="de-DE" sz="1600" dirty="0">
              <a:latin typeface="+mn-lt"/>
            </a:endParaRPr>
          </a:p>
          <a:p>
            <a:pPr marL="896938" eaLnBrk="1" hangingPunct="1">
              <a:spcBef>
                <a:spcPts val="0"/>
              </a:spcBef>
              <a:buClr>
                <a:schemeClr val="accent1"/>
              </a:buClr>
              <a:defRPr/>
            </a:pPr>
            <a:endParaRPr lang="de-DE" altLang="de-DE" sz="1600" dirty="0">
              <a:latin typeface="+mn-lt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36F1890A-8E8A-5BC1-151E-4D24D77E6D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43000" y="3810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de-DE" altLang="de-DE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Totengedenken</a:t>
            </a:r>
          </a:p>
        </p:txBody>
      </p:sp>
    </p:spTree>
    <p:extLst>
      <p:ext uri="{BB962C8B-B14F-4D97-AF65-F5344CB8AC3E}">
        <p14:creationId xmlns:p14="http://schemas.microsoft.com/office/powerpoint/2010/main" val="3574506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38182FE7-0A5B-94DE-7893-F86993267A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931" name="Rectangle 3">
            <a:extLst>
              <a:ext uri="{FF2B5EF4-FFF2-40B4-BE49-F238E27FC236}">
                <a16:creationId xmlns:a16="http://schemas.microsoft.com/office/drawing/2014/main" id="{04A29DBA-EEBF-6061-6560-43E3295CF0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9838" y="2366963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/>
            </a:pPr>
            <a:endParaRPr lang="de-D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4822" name="Grafik 1">
            <a:extLst>
              <a:ext uri="{FF2B5EF4-FFF2-40B4-BE49-F238E27FC236}">
                <a16:creationId xmlns:a16="http://schemas.microsoft.com/office/drawing/2014/main" id="{5D6459E2-64C4-6B59-A402-AA99130782C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425" y="201613"/>
            <a:ext cx="2405063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C0054B0-D9E8-589C-C408-836EEA18F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3BD4F2-3011-482F-9898-5BC9CBBACB13}" type="slidenum">
              <a:rPr lang="de-DE" smtClean="0"/>
              <a:pPr>
                <a:defRPr/>
              </a:pPr>
              <a:t>50</a:t>
            </a:fld>
            <a:endParaRPr lang="de-DE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34D4FD4E-1951-020C-68C5-A89A04A672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512" y="381000"/>
            <a:ext cx="8118132" cy="1337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400" kern="120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hangingPunct="1">
              <a:spcBef>
                <a:spcPts val="1200"/>
              </a:spcBef>
              <a:defRPr/>
            </a:pPr>
            <a:endParaRPr lang="de-DE" altLang="de-DE" sz="1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pPr eaLnBrk="1" hangingPunct="1">
              <a:spcBef>
                <a:spcPts val="1200"/>
              </a:spcBef>
              <a:defRPr/>
            </a:pPr>
            <a:r>
              <a:rPr lang="de-DE" altLang="de-DE" sz="4000" b="1" dirty="0">
                <a:solidFill>
                  <a:srgbClr val="C00000"/>
                </a:solidFill>
                <a:latin typeface="+mn-lt"/>
              </a:rPr>
              <a:t>Leistungsabzeichen - Jugend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27C12120-DDE2-C96F-4012-1384E1E83D97}"/>
              </a:ext>
            </a:extLst>
          </p:cNvPr>
          <p:cNvSpPr txBox="1"/>
          <p:nvPr/>
        </p:nvSpPr>
        <p:spPr>
          <a:xfrm>
            <a:off x="979448" y="2105685"/>
            <a:ext cx="8118132" cy="21544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de-AT" b="1" dirty="0"/>
              <a:t>Feuerwehrjugendleistungsabzeichen </a:t>
            </a:r>
            <a:r>
              <a:rPr lang="de-AT" b="1" dirty="0" err="1"/>
              <a:t>Bewerbsspiel</a:t>
            </a:r>
            <a:r>
              <a:rPr lang="de-AT" b="1" dirty="0"/>
              <a:t> in Silber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de-AT" sz="2000" i="1" dirty="0">
                <a:solidFill>
                  <a:schemeClr val="tx2"/>
                </a:solidFill>
              </a:rPr>
              <a:t>JFM Florian Garber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de-AT" sz="2000" i="1" dirty="0">
                <a:solidFill>
                  <a:schemeClr val="tx2"/>
                </a:solidFill>
              </a:rPr>
              <a:t>JFM Luca </a:t>
            </a:r>
            <a:r>
              <a:rPr lang="de-AT" sz="2000" i="1" dirty="0" err="1">
                <a:solidFill>
                  <a:schemeClr val="tx2"/>
                </a:solidFill>
              </a:rPr>
              <a:t>Gutschi</a:t>
            </a:r>
            <a:endParaRPr lang="de-AT" sz="2000" i="1" dirty="0">
              <a:solidFill>
                <a:schemeClr val="tx2"/>
              </a:solidFill>
            </a:endParaRP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de-AT" sz="2000" i="1" dirty="0">
                <a:solidFill>
                  <a:schemeClr val="tx2"/>
                </a:solidFill>
              </a:rPr>
              <a:t>JFM Helena Haindl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de-AT" sz="2000" i="1" dirty="0">
                <a:solidFill>
                  <a:schemeClr val="tx2"/>
                </a:solidFill>
              </a:rPr>
              <a:t>JFM Anna Krieger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de-AT" sz="2000" i="1" dirty="0">
                <a:solidFill>
                  <a:schemeClr val="tx2"/>
                </a:solidFill>
              </a:rPr>
              <a:t>JFM Florian Nebel</a:t>
            </a:r>
          </a:p>
          <a:p>
            <a:pPr>
              <a:defRPr/>
            </a:pPr>
            <a:endParaRPr lang="de-AT" sz="1000" i="1" dirty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6976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7A34E373-181C-CA1B-5664-2A1E3B3F21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931" name="Rectangle 3">
            <a:extLst>
              <a:ext uri="{FF2B5EF4-FFF2-40B4-BE49-F238E27FC236}">
                <a16:creationId xmlns:a16="http://schemas.microsoft.com/office/drawing/2014/main" id="{BA969B27-037B-B7F1-4FD5-68CDFF06CC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9838" y="2366963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/>
            </a:pPr>
            <a:endParaRPr lang="de-D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4822" name="Grafik 1">
            <a:extLst>
              <a:ext uri="{FF2B5EF4-FFF2-40B4-BE49-F238E27FC236}">
                <a16:creationId xmlns:a16="http://schemas.microsoft.com/office/drawing/2014/main" id="{EA38CBCE-1A88-1583-F944-5C40F0DDB83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425" y="201613"/>
            <a:ext cx="2405063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2B90B67-7A22-7AF3-3AFD-70FF9544B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3BD4F2-3011-482F-9898-5BC9CBBACB13}" type="slidenum">
              <a:rPr lang="de-DE" smtClean="0"/>
              <a:pPr>
                <a:defRPr/>
              </a:pPr>
              <a:t>51</a:t>
            </a:fld>
            <a:endParaRPr lang="de-DE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7AC4E96F-EDC8-774C-E86E-112FD389B9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512" y="381000"/>
            <a:ext cx="8118132" cy="1337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400" kern="120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hangingPunct="1">
              <a:spcBef>
                <a:spcPts val="1200"/>
              </a:spcBef>
              <a:defRPr/>
            </a:pPr>
            <a:endParaRPr lang="de-DE" altLang="de-DE" sz="1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pPr eaLnBrk="1" hangingPunct="1">
              <a:spcBef>
                <a:spcPts val="1200"/>
              </a:spcBef>
              <a:defRPr/>
            </a:pPr>
            <a:r>
              <a:rPr lang="de-DE" altLang="de-DE" sz="4000" b="1" dirty="0">
                <a:solidFill>
                  <a:srgbClr val="C00000"/>
                </a:solidFill>
                <a:latin typeface="+mn-lt"/>
              </a:rPr>
              <a:t>Leistungsabzeichen - Jugend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880634D2-7C13-02AC-BD0F-0BBF0F90DBE2}"/>
              </a:ext>
            </a:extLst>
          </p:cNvPr>
          <p:cNvSpPr txBox="1"/>
          <p:nvPr/>
        </p:nvSpPr>
        <p:spPr>
          <a:xfrm>
            <a:off x="979448" y="2105685"/>
            <a:ext cx="7740650" cy="24622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AT" b="1" dirty="0"/>
              <a:t>Feuerwehrjugendleistungsabzeichen in Bronze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de-AT" sz="2000" i="1" dirty="0">
                <a:solidFill>
                  <a:schemeClr val="tx2"/>
                </a:solidFill>
              </a:rPr>
              <a:t>JFM Jakob Benedikt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de-AT" sz="2000" i="1" dirty="0">
                <a:solidFill>
                  <a:schemeClr val="tx2"/>
                </a:solidFill>
              </a:rPr>
              <a:t>JFM Paul Hafner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de-AT" sz="2000" i="1" dirty="0">
                <a:solidFill>
                  <a:schemeClr val="tx2"/>
                </a:solidFill>
              </a:rPr>
              <a:t>JFM Lukas Krieger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de-AT" sz="2000" i="1" dirty="0">
                <a:solidFill>
                  <a:schemeClr val="tx2"/>
                </a:solidFill>
              </a:rPr>
              <a:t>JFM Tobias </a:t>
            </a:r>
            <a:r>
              <a:rPr lang="de-AT" sz="2000" i="1" dirty="0" err="1">
                <a:solidFill>
                  <a:schemeClr val="tx2"/>
                </a:solidFill>
              </a:rPr>
              <a:t>Labanz</a:t>
            </a:r>
            <a:endParaRPr lang="de-AT" sz="2000" i="1" dirty="0">
              <a:solidFill>
                <a:schemeClr val="tx2"/>
              </a:solidFill>
            </a:endParaRP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de-AT" sz="2000" i="1" dirty="0">
                <a:solidFill>
                  <a:schemeClr val="tx2"/>
                </a:solidFill>
              </a:rPr>
              <a:t>JFM Christian Prenner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de-AT" sz="2000" i="1" dirty="0">
                <a:solidFill>
                  <a:schemeClr val="tx2"/>
                </a:solidFill>
              </a:rPr>
              <a:t>JFM Jonas Stang</a:t>
            </a:r>
          </a:p>
          <a:p>
            <a:pPr>
              <a:defRPr/>
            </a:pPr>
            <a:endParaRPr lang="de-AT" sz="1000" i="1" dirty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73963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E7317F65-583D-8AC1-C1EC-495D8B202F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931" name="Rectangle 3">
            <a:extLst>
              <a:ext uri="{FF2B5EF4-FFF2-40B4-BE49-F238E27FC236}">
                <a16:creationId xmlns:a16="http://schemas.microsoft.com/office/drawing/2014/main" id="{93D12247-4353-2A28-D91F-40748797CC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9838" y="2366963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/>
            </a:pPr>
            <a:endParaRPr lang="de-D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4822" name="Grafik 1">
            <a:extLst>
              <a:ext uri="{FF2B5EF4-FFF2-40B4-BE49-F238E27FC236}">
                <a16:creationId xmlns:a16="http://schemas.microsoft.com/office/drawing/2014/main" id="{66C17235-CFB2-1CFE-0C3E-DE64FAC5325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425" y="201613"/>
            <a:ext cx="2405063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6FD619CF-D308-EB34-6A9B-5C06965DD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3BD4F2-3011-482F-9898-5BC9CBBACB13}" type="slidenum">
              <a:rPr lang="de-DE" smtClean="0"/>
              <a:pPr>
                <a:defRPr/>
              </a:pPr>
              <a:t>52</a:t>
            </a:fld>
            <a:endParaRPr lang="de-DE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EC493E49-2157-2D79-5F0A-F1BBDD813F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512" y="381000"/>
            <a:ext cx="8118132" cy="1337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400" kern="120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hangingPunct="1">
              <a:spcBef>
                <a:spcPts val="1200"/>
              </a:spcBef>
              <a:defRPr/>
            </a:pPr>
            <a:endParaRPr lang="de-DE" altLang="de-DE" sz="1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pPr eaLnBrk="1" hangingPunct="1">
              <a:spcBef>
                <a:spcPts val="1200"/>
              </a:spcBef>
              <a:defRPr/>
            </a:pPr>
            <a:r>
              <a:rPr lang="de-DE" altLang="de-DE" sz="4000" b="1" dirty="0">
                <a:solidFill>
                  <a:srgbClr val="C00000"/>
                </a:solidFill>
                <a:latin typeface="+mn-lt"/>
              </a:rPr>
              <a:t>Leistungsabzeichen - Jugend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F26D63F9-60EE-817B-D3BF-979F5E12826E}"/>
              </a:ext>
            </a:extLst>
          </p:cNvPr>
          <p:cNvSpPr txBox="1"/>
          <p:nvPr/>
        </p:nvSpPr>
        <p:spPr>
          <a:xfrm>
            <a:off x="979448" y="2105685"/>
            <a:ext cx="7740650" cy="307776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AT" b="1" dirty="0"/>
              <a:t>Feuerwehrjugendleistungsabzeichen in Silber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de-AT" sz="2000" i="1" dirty="0">
                <a:solidFill>
                  <a:schemeClr val="tx2"/>
                </a:solidFill>
              </a:rPr>
              <a:t>JFM Chiara Baumann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de-AT" sz="2000" i="1" dirty="0">
                <a:solidFill>
                  <a:schemeClr val="tx2"/>
                </a:solidFill>
              </a:rPr>
              <a:t>JFM Sebastian Garber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de-AT" sz="2000" i="1" dirty="0">
                <a:solidFill>
                  <a:schemeClr val="tx2"/>
                </a:solidFill>
              </a:rPr>
              <a:t>JFM Niklas </a:t>
            </a:r>
            <a:r>
              <a:rPr lang="de-AT" sz="2000" i="1" dirty="0" err="1">
                <a:solidFill>
                  <a:schemeClr val="tx2"/>
                </a:solidFill>
              </a:rPr>
              <a:t>Melak</a:t>
            </a:r>
            <a:endParaRPr lang="de-AT" sz="2000" i="1" dirty="0">
              <a:solidFill>
                <a:schemeClr val="tx2"/>
              </a:solidFill>
            </a:endParaRP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de-AT" sz="2000" i="1" dirty="0">
                <a:solidFill>
                  <a:schemeClr val="tx2"/>
                </a:solidFill>
              </a:rPr>
              <a:t>JFM Julian Prenner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de-AT" sz="2000" i="1" dirty="0">
                <a:solidFill>
                  <a:schemeClr val="tx2"/>
                </a:solidFill>
              </a:rPr>
              <a:t>JFM Sebastian Prenner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de-AT" sz="2000" i="1" dirty="0">
                <a:solidFill>
                  <a:schemeClr val="tx2"/>
                </a:solidFill>
              </a:rPr>
              <a:t>JFM Lena </a:t>
            </a:r>
            <a:r>
              <a:rPr lang="de-AT" sz="2000" i="1" dirty="0" err="1">
                <a:solidFill>
                  <a:schemeClr val="tx2"/>
                </a:solidFill>
              </a:rPr>
              <a:t>Pressnitz</a:t>
            </a:r>
            <a:endParaRPr lang="de-AT" sz="2000" i="1" dirty="0">
              <a:solidFill>
                <a:schemeClr val="tx2"/>
              </a:solidFill>
            </a:endParaRP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de-AT" sz="2000" i="1" dirty="0">
                <a:solidFill>
                  <a:schemeClr val="tx2"/>
                </a:solidFill>
              </a:rPr>
              <a:t>JFM Quentin </a:t>
            </a:r>
            <a:r>
              <a:rPr lang="de-AT" sz="2000" i="1" dirty="0" err="1">
                <a:solidFill>
                  <a:schemeClr val="tx2"/>
                </a:solidFill>
              </a:rPr>
              <a:t>Neo</a:t>
            </a:r>
            <a:r>
              <a:rPr lang="de-AT" sz="2000" i="1" dirty="0">
                <a:solidFill>
                  <a:schemeClr val="tx2"/>
                </a:solidFill>
              </a:rPr>
              <a:t> Ungermann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de-AT" sz="2000" i="1" dirty="0">
                <a:solidFill>
                  <a:schemeClr val="tx2"/>
                </a:solidFill>
              </a:rPr>
              <a:t>JFM Lina </a:t>
            </a:r>
            <a:r>
              <a:rPr lang="de-AT" sz="2000" i="1" dirty="0" err="1">
                <a:solidFill>
                  <a:schemeClr val="tx2"/>
                </a:solidFill>
              </a:rPr>
              <a:t>Vezonik</a:t>
            </a:r>
            <a:endParaRPr lang="de-AT" sz="2000" i="1" dirty="0">
              <a:solidFill>
                <a:schemeClr val="tx2"/>
              </a:solidFill>
            </a:endParaRPr>
          </a:p>
          <a:p>
            <a:pPr>
              <a:defRPr/>
            </a:pPr>
            <a:endParaRPr lang="de-AT" sz="1000" i="1" dirty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60627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Foliennummernplatzhalter 7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2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750D866B-E9AB-4F6E-AD2A-DD34E966CFAD}" type="slidenum">
              <a:rPr lang="de-DE" altLang="de-DE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pPr eaLnBrk="1" hangingPunct="1">
                <a:spcBef>
                  <a:spcPct val="0"/>
                </a:spcBef>
                <a:buClrTx/>
                <a:buFontTx/>
                <a:buNone/>
              </a:pPr>
              <a:t>53</a:t>
            </a:fld>
            <a:endParaRPr lang="de-DE" altLang="de-DE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12294" name="Textfeld 9"/>
          <p:cNvSpPr txBox="1">
            <a:spLocks noChangeArrowheads="1"/>
          </p:cNvSpPr>
          <p:nvPr/>
        </p:nvSpPr>
        <p:spPr bwMode="auto">
          <a:xfrm>
            <a:off x="431800" y="4175125"/>
            <a:ext cx="84836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2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de-AT" altLang="de-DE" sz="4800" b="1" dirty="0">
                <a:solidFill>
                  <a:srgbClr val="FF0000"/>
                </a:solidFill>
              </a:rPr>
              <a:t>„GUT – HEIL“</a:t>
            </a:r>
          </a:p>
        </p:txBody>
      </p:sp>
      <p:pic>
        <p:nvPicPr>
          <p:cNvPr id="9" name="Grafik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425" y="201613"/>
            <a:ext cx="2405063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1144244" y="3810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400" kern="120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hangingPunct="1">
              <a:defRPr/>
            </a:pPr>
            <a:r>
              <a:rPr lang="de-DE" altLang="de-DE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Jahresbericht 2025</a:t>
            </a:r>
          </a:p>
        </p:txBody>
      </p:sp>
      <p:sp>
        <p:nvSpPr>
          <p:cNvPr id="15" name="Textfeld 8"/>
          <p:cNvSpPr txBox="1">
            <a:spLocks noChangeArrowheads="1"/>
          </p:cNvSpPr>
          <p:nvPr/>
        </p:nvSpPr>
        <p:spPr bwMode="auto">
          <a:xfrm>
            <a:off x="431800" y="2593643"/>
            <a:ext cx="84836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2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de-AT" altLang="de-DE" sz="4800" dirty="0">
                <a:solidFill>
                  <a:schemeClr val="tx1"/>
                </a:solidFill>
              </a:rPr>
              <a:t>Danke für die Aufmerksamkeit!! </a:t>
            </a: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1157346" y="1406348"/>
            <a:ext cx="4876800" cy="487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400" kern="120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de-DE" altLang="de-DE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/>
            </a:r>
            <a:br>
              <a:rPr lang="de-DE" altLang="de-DE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</a:br>
            <a:r>
              <a:rPr lang="de-DE" alt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des Ausbildungsbeauftragten</a:t>
            </a:r>
          </a:p>
        </p:txBody>
      </p:sp>
    </p:spTree>
    <p:extLst>
      <p:ext uri="{BB962C8B-B14F-4D97-AF65-F5344CB8AC3E}">
        <p14:creationId xmlns:p14="http://schemas.microsoft.com/office/powerpoint/2010/main" val="3810660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DCD8CF3E-9D7A-C6DC-18EE-B147A50250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931" name="Rectangle 3">
            <a:extLst>
              <a:ext uri="{FF2B5EF4-FFF2-40B4-BE49-F238E27FC236}">
                <a16:creationId xmlns:a16="http://schemas.microsoft.com/office/drawing/2014/main" id="{5B5E4A7C-6A95-2272-7650-B6F6496607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9838" y="2366963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/>
            </a:pPr>
            <a:endParaRPr lang="de-D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4822" name="Grafik 1">
            <a:extLst>
              <a:ext uri="{FF2B5EF4-FFF2-40B4-BE49-F238E27FC236}">
                <a16:creationId xmlns:a16="http://schemas.microsoft.com/office/drawing/2014/main" id="{544BA487-3769-33E4-5F43-683B2464928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425" y="201613"/>
            <a:ext cx="2405063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CDEC15D-C05E-7CAB-7795-D99DB61ED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3BD4F2-3011-482F-9898-5BC9CBBACB13}" type="slidenum">
              <a:rPr lang="de-DE" smtClean="0"/>
              <a:pPr>
                <a:defRPr/>
              </a:pPr>
              <a:t>54</a:t>
            </a:fld>
            <a:endParaRPr lang="de-DE" dirty="0"/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B434163F-7796-F4B8-2A03-68190CE2D9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4244" y="3810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400" kern="120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hangingPunct="1">
              <a:defRPr/>
            </a:pPr>
            <a:r>
              <a:rPr lang="de-DE" altLang="de-DE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Jahresbericht 2025</a:t>
            </a: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6E7E04E1-A9F9-AF34-AE8B-BA9351141A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7346" y="1406348"/>
            <a:ext cx="4876800" cy="487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400" kern="120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de-DE" altLang="de-DE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/>
            </a:r>
            <a:br>
              <a:rPr lang="de-DE" altLang="de-DE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</a:br>
            <a:r>
              <a:rPr lang="de-DE" alt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des Inventurbeauftragten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8DBD1241-EB0C-9BF0-4644-7EAF9A20CD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366" y="3140898"/>
            <a:ext cx="1968634" cy="24693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63639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BEFE81A6-1E2B-949A-38F4-49F694B20E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931" name="Rectangle 3">
            <a:extLst>
              <a:ext uri="{FF2B5EF4-FFF2-40B4-BE49-F238E27FC236}">
                <a16:creationId xmlns:a16="http://schemas.microsoft.com/office/drawing/2014/main" id="{DFBEC6F3-2DA3-A442-132C-CC177B74FE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9838" y="2366963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/>
            </a:pPr>
            <a:endParaRPr lang="de-D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4822" name="Grafik 1">
            <a:extLst>
              <a:ext uri="{FF2B5EF4-FFF2-40B4-BE49-F238E27FC236}">
                <a16:creationId xmlns:a16="http://schemas.microsoft.com/office/drawing/2014/main" id="{24AE8CE2-3186-FEFE-D0E7-583234D4D9C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425" y="201613"/>
            <a:ext cx="2405063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9CBF34E-458B-37EB-AA76-921F36268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3BD4F2-3011-482F-9898-5BC9CBBACB13}" type="slidenum">
              <a:rPr lang="de-DE" smtClean="0"/>
              <a:pPr>
                <a:defRPr/>
              </a:pPr>
              <a:t>55</a:t>
            </a:fld>
            <a:endParaRPr lang="de-DE" dirty="0"/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77E741FB-0BF0-BBD2-E382-03552DCA98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4244" y="3810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400" kern="120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hangingPunct="1">
              <a:defRPr/>
            </a:pPr>
            <a:r>
              <a:rPr lang="de-DE" altLang="de-DE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Jahresbericht 2025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D94C139D-01A7-655C-5769-F2EA0E3D849B}"/>
              </a:ext>
            </a:extLst>
          </p:cNvPr>
          <p:cNvSpPr/>
          <p:nvPr/>
        </p:nvSpPr>
        <p:spPr>
          <a:xfrm>
            <a:off x="706438" y="1524000"/>
            <a:ext cx="7294562" cy="2057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spcBef>
                <a:spcPct val="20000"/>
              </a:spcBef>
              <a:buClr>
                <a:schemeClr val="tx2"/>
              </a:buClr>
              <a:buSzPct val="75000"/>
              <a:defRPr/>
            </a:pPr>
            <a:r>
              <a:rPr lang="de-DE" b="1" kern="0" dirty="0">
                <a:solidFill>
                  <a:srgbClr val="C00000"/>
                </a:solidFill>
                <a:sym typeface="Wingdings" pitchFamily="2" charset="2"/>
              </a:rPr>
              <a:t>   Anschaffungen</a:t>
            </a:r>
          </a:p>
          <a:p>
            <a:pPr marL="800100" lvl="1" indent="-342900">
              <a:spcBef>
                <a:spcPct val="20000"/>
              </a:spcBef>
              <a:buClr>
                <a:schemeClr val="tx2"/>
              </a:buClr>
              <a:buSzPct val="75000"/>
              <a:defRPr/>
            </a:pPr>
            <a:endParaRPr lang="de-DE" sz="700" b="1" kern="0" dirty="0">
              <a:sym typeface="Wingdings" pitchFamily="2" charset="2"/>
            </a:endParaRPr>
          </a:p>
          <a:p>
            <a:pPr marL="1050925" lvl="2" indent="-273050">
              <a:lnSpc>
                <a:spcPct val="90000"/>
              </a:lnSpc>
              <a:spcBef>
                <a:spcPts val="480"/>
              </a:spcBef>
              <a:buClr>
                <a:schemeClr val="accent1"/>
              </a:buClr>
              <a:buSzPct val="100000"/>
              <a:buFont typeface="Arial" charset="0"/>
              <a:buChar char="•"/>
              <a:defRPr/>
            </a:pPr>
            <a:r>
              <a:rPr lang="de-DE" sz="2000" dirty="0">
                <a:solidFill>
                  <a:schemeClr val="tx2"/>
                </a:solidFill>
                <a:sym typeface="Wingdings" pitchFamily="2" charset="2"/>
              </a:rPr>
              <a:t>Dienst- und Einsatzbekleidung</a:t>
            </a:r>
          </a:p>
          <a:p>
            <a:pPr marL="1050925" lvl="2" indent="-273050">
              <a:lnSpc>
                <a:spcPct val="90000"/>
              </a:lnSpc>
              <a:spcBef>
                <a:spcPts val="480"/>
              </a:spcBef>
              <a:buClr>
                <a:schemeClr val="accent1"/>
              </a:buClr>
              <a:buSzPct val="100000"/>
              <a:buFont typeface="Arial" charset="0"/>
              <a:buChar char="•"/>
              <a:defRPr/>
            </a:pPr>
            <a:r>
              <a:rPr lang="de-DE" sz="2000" dirty="0">
                <a:solidFill>
                  <a:schemeClr val="tx2"/>
                </a:solidFill>
                <a:sym typeface="Wingdings" pitchFamily="2" charset="2"/>
              </a:rPr>
              <a:t>KAT-Anhänger</a:t>
            </a:r>
          </a:p>
          <a:p>
            <a:pPr marL="777875" lvl="2">
              <a:lnSpc>
                <a:spcPct val="90000"/>
              </a:lnSpc>
              <a:spcBef>
                <a:spcPts val="480"/>
              </a:spcBef>
              <a:buClr>
                <a:schemeClr val="accent1"/>
              </a:buClr>
              <a:buSzPct val="100000"/>
              <a:defRPr/>
            </a:pPr>
            <a:endParaRPr lang="de-DE" sz="2000" dirty="0">
              <a:solidFill>
                <a:schemeClr val="tx2"/>
              </a:solidFill>
              <a:sym typeface="Wingdings" pitchFamily="2" charset="2"/>
            </a:endParaRPr>
          </a:p>
          <a:p>
            <a:pPr marL="800100" lvl="1" indent="-342900">
              <a:spcBef>
                <a:spcPct val="20000"/>
              </a:spcBef>
              <a:buClr>
                <a:schemeClr val="tx2"/>
              </a:buClr>
              <a:buSzPct val="75000"/>
              <a:defRPr/>
            </a:pPr>
            <a:endParaRPr lang="de-DE" b="1" kern="0" dirty="0">
              <a:solidFill>
                <a:srgbClr val="C00000"/>
              </a:solidFill>
              <a:sym typeface="Wingdings" pitchFamily="2" charset="2"/>
            </a:endParaRPr>
          </a:p>
        </p:txBody>
      </p:sp>
      <p:pic>
        <p:nvPicPr>
          <p:cNvPr id="4" name="Grafik 3" descr="Ein Bild, das Text, Rad, Fahrzeug, Landfahrzeug enthält.&#10;&#10;KI-generierte Inhalte können fehlerhaft sein.">
            <a:extLst>
              <a:ext uri="{FF2B5EF4-FFF2-40B4-BE49-F238E27FC236}">
                <a16:creationId xmlns:a16="http://schemas.microsoft.com/office/drawing/2014/main" id="{518A0495-F44C-F4FF-36DB-497C62C82E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70" y="2798930"/>
            <a:ext cx="3840000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Grafik 5" descr="Ein Bild, das draußen, Gebäude, Rad, Text enthält.&#10;&#10;KI-generierte Inhalte können fehlerhaft sein.">
            <a:extLst>
              <a:ext uri="{FF2B5EF4-FFF2-40B4-BE49-F238E27FC236}">
                <a16:creationId xmlns:a16="http://schemas.microsoft.com/office/drawing/2014/main" id="{19B95500-B12F-DB14-BD45-DC99E2E58A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020" y="2798930"/>
            <a:ext cx="3838328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Grafik 7" descr="Ein Bild, das rot, Gebäude, draußen, Feuer enthält.&#10;&#10;KI-generierte Inhalte können fehlerhaft sein.">
            <a:extLst>
              <a:ext uri="{FF2B5EF4-FFF2-40B4-BE49-F238E27FC236}">
                <a16:creationId xmlns:a16="http://schemas.microsoft.com/office/drawing/2014/main" id="{1A7620F9-54BE-2106-D0CF-7201CE7B040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42" y="4973138"/>
            <a:ext cx="3838328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Grafik 9" descr="Ein Bild, das draußen, Text, Telefon, rot enthält.&#10;&#10;KI-generierte Inhalte können fehlerhaft sein.">
            <a:extLst>
              <a:ext uri="{FF2B5EF4-FFF2-40B4-BE49-F238E27FC236}">
                <a16:creationId xmlns:a16="http://schemas.microsoft.com/office/drawing/2014/main" id="{140E54E9-96DE-6367-2B8B-5411602713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020" y="4973138"/>
            <a:ext cx="3838328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5080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BB886586-156C-95CF-DBC1-5DB93100E6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931" name="Rectangle 3">
            <a:extLst>
              <a:ext uri="{FF2B5EF4-FFF2-40B4-BE49-F238E27FC236}">
                <a16:creationId xmlns:a16="http://schemas.microsoft.com/office/drawing/2014/main" id="{D505FBE7-C407-5078-9EC1-197A319170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9838" y="2366963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/>
            </a:pPr>
            <a:endParaRPr lang="de-D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4822" name="Grafik 1">
            <a:extLst>
              <a:ext uri="{FF2B5EF4-FFF2-40B4-BE49-F238E27FC236}">
                <a16:creationId xmlns:a16="http://schemas.microsoft.com/office/drawing/2014/main" id="{10B5C3D9-ECFA-077C-40DB-1CF56917467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425" y="201613"/>
            <a:ext cx="2405063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631C87B6-BACB-1860-3702-3D939CE74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3BD4F2-3011-482F-9898-5BC9CBBACB13}" type="slidenum">
              <a:rPr lang="de-DE" smtClean="0"/>
              <a:pPr>
                <a:defRPr/>
              </a:pPr>
              <a:t>56</a:t>
            </a:fld>
            <a:endParaRPr lang="de-DE" dirty="0"/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90F32127-D06D-373E-0B00-CD9019B7A3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4244" y="3810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400" kern="120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hangingPunct="1">
              <a:defRPr/>
            </a:pPr>
            <a:r>
              <a:rPr lang="de-DE" altLang="de-DE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Jahresbericht 2025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497F3B35-29AC-57A1-B06C-0F9FE37E1CC2}"/>
              </a:ext>
            </a:extLst>
          </p:cNvPr>
          <p:cNvSpPr/>
          <p:nvPr/>
        </p:nvSpPr>
        <p:spPr>
          <a:xfrm>
            <a:off x="706438" y="2123855"/>
            <a:ext cx="7294562" cy="19554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spcBef>
                <a:spcPct val="20000"/>
              </a:spcBef>
              <a:buClr>
                <a:schemeClr val="tx2"/>
              </a:buClr>
              <a:buSzPct val="75000"/>
              <a:defRPr/>
            </a:pPr>
            <a:r>
              <a:rPr lang="de-DE" b="1" kern="0" dirty="0">
                <a:solidFill>
                  <a:srgbClr val="C00000"/>
                </a:solidFill>
                <a:sym typeface="Wingdings" pitchFamily="2" charset="2"/>
              </a:rPr>
              <a:t>   Geplante Anschaffungen für 2026</a:t>
            </a:r>
          </a:p>
          <a:p>
            <a:pPr marL="800100" lvl="1" indent="-342900">
              <a:spcBef>
                <a:spcPct val="20000"/>
              </a:spcBef>
              <a:buClr>
                <a:schemeClr val="tx2"/>
              </a:buClr>
              <a:buSzPct val="75000"/>
              <a:defRPr/>
            </a:pPr>
            <a:endParaRPr lang="de-DE" sz="700" b="1" kern="0" dirty="0">
              <a:sym typeface="Wingdings" pitchFamily="2" charset="2"/>
            </a:endParaRPr>
          </a:p>
          <a:p>
            <a:pPr marL="1050925" lvl="2" indent="-273050">
              <a:lnSpc>
                <a:spcPct val="90000"/>
              </a:lnSpc>
              <a:spcBef>
                <a:spcPts val="480"/>
              </a:spcBef>
              <a:buClr>
                <a:schemeClr val="accent1"/>
              </a:buClr>
              <a:buSzPct val="100000"/>
              <a:buFont typeface="Arial" charset="0"/>
              <a:buChar char="•"/>
              <a:defRPr/>
            </a:pPr>
            <a:r>
              <a:rPr lang="de-DE" sz="2000" dirty="0">
                <a:solidFill>
                  <a:schemeClr val="tx2"/>
                </a:solidFill>
                <a:sym typeface="Wingdings" pitchFamily="2" charset="2"/>
              </a:rPr>
              <a:t>Dienst- und Einsatzbekleidung</a:t>
            </a:r>
          </a:p>
          <a:p>
            <a:pPr marL="1050925" lvl="2" indent="-273050">
              <a:lnSpc>
                <a:spcPct val="90000"/>
              </a:lnSpc>
              <a:spcBef>
                <a:spcPts val="480"/>
              </a:spcBef>
              <a:buClr>
                <a:schemeClr val="accent1"/>
              </a:buClr>
              <a:buSzPct val="100000"/>
              <a:buFont typeface="Arial" charset="0"/>
              <a:buChar char="•"/>
              <a:defRPr/>
            </a:pPr>
            <a:r>
              <a:rPr lang="de-DE" sz="2000" dirty="0">
                <a:solidFill>
                  <a:schemeClr val="tx2"/>
                </a:solidFill>
                <a:sym typeface="Wingdings" pitchFamily="2" charset="2"/>
              </a:rPr>
              <a:t>Einsatzhelme</a:t>
            </a:r>
          </a:p>
          <a:p>
            <a:pPr marL="1050925" lvl="2" indent="-273050">
              <a:lnSpc>
                <a:spcPct val="90000"/>
              </a:lnSpc>
              <a:spcBef>
                <a:spcPts val="480"/>
              </a:spcBef>
              <a:buClr>
                <a:schemeClr val="accent1"/>
              </a:buClr>
              <a:buSzPct val="100000"/>
              <a:buFont typeface="Arial" charset="0"/>
              <a:buChar char="•"/>
              <a:defRPr/>
            </a:pPr>
            <a:r>
              <a:rPr lang="de-DE" sz="2000" dirty="0">
                <a:solidFill>
                  <a:schemeClr val="tx2"/>
                </a:solidFill>
                <a:sym typeface="Wingdings" pitchFamily="2" charset="2"/>
              </a:rPr>
              <a:t>Sanierung TLF-A 4000</a:t>
            </a:r>
          </a:p>
          <a:p>
            <a:pPr marL="777875" lvl="2">
              <a:lnSpc>
                <a:spcPct val="90000"/>
              </a:lnSpc>
              <a:spcBef>
                <a:spcPts val="480"/>
              </a:spcBef>
              <a:buClr>
                <a:schemeClr val="accent1"/>
              </a:buClr>
              <a:buSzPct val="100000"/>
              <a:defRPr/>
            </a:pPr>
            <a:endParaRPr lang="de-DE" sz="2000" dirty="0">
              <a:solidFill>
                <a:schemeClr val="tx2"/>
              </a:solidFill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107470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E50C4C71-FD71-FA36-DBE0-D4A493E162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Foliennummernplatzhalter 7">
            <a:extLst>
              <a:ext uri="{FF2B5EF4-FFF2-40B4-BE49-F238E27FC236}">
                <a16:creationId xmlns:a16="http://schemas.microsoft.com/office/drawing/2014/main" id="{06C0FAE6-1918-D63B-95A4-53DDA6309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2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750D866B-E9AB-4F6E-AD2A-DD34E966CFAD}" type="slidenum">
              <a:rPr lang="de-DE" altLang="de-DE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pPr eaLnBrk="1" hangingPunct="1">
                <a:spcBef>
                  <a:spcPct val="0"/>
                </a:spcBef>
                <a:buClrTx/>
                <a:buFontTx/>
                <a:buNone/>
              </a:pPr>
              <a:t>57</a:t>
            </a:fld>
            <a:endParaRPr lang="de-DE" altLang="de-DE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12294" name="Textfeld 9">
            <a:extLst>
              <a:ext uri="{FF2B5EF4-FFF2-40B4-BE49-F238E27FC236}">
                <a16:creationId xmlns:a16="http://schemas.microsoft.com/office/drawing/2014/main" id="{B83EC232-8A75-3CFB-4F83-D120407D33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800" y="4175125"/>
            <a:ext cx="84836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2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de-AT" altLang="de-DE" sz="4800" b="1" dirty="0">
                <a:solidFill>
                  <a:srgbClr val="FF0000"/>
                </a:solidFill>
              </a:rPr>
              <a:t>„GUT – HEIL“</a:t>
            </a:r>
          </a:p>
        </p:txBody>
      </p:sp>
      <p:pic>
        <p:nvPicPr>
          <p:cNvPr id="9" name="Grafik 1">
            <a:extLst>
              <a:ext uri="{FF2B5EF4-FFF2-40B4-BE49-F238E27FC236}">
                <a16:creationId xmlns:a16="http://schemas.microsoft.com/office/drawing/2014/main" id="{D025E996-35B0-FC58-F5AB-BD3924477D3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425" y="201613"/>
            <a:ext cx="2405063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2">
            <a:extLst>
              <a:ext uri="{FF2B5EF4-FFF2-40B4-BE49-F238E27FC236}">
                <a16:creationId xmlns:a16="http://schemas.microsoft.com/office/drawing/2014/main" id="{C5A32E5D-409C-2AF6-2886-8DCB6898E6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4244" y="3810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400" kern="120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hangingPunct="1">
              <a:defRPr/>
            </a:pPr>
            <a:r>
              <a:rPr lang="de-DE" altLang="de-DE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Jahresbericht 2025</a:t>
            </a:r>
          </a:p>
        </p:txBody>
      </p:sp>
      <p:sp>
        <p:nvSpPr>
          <p:cNvPr id="15" name="Textfeld 8">
            <a:extLst>
              <a:ext uri="{FF2B5EF4-FFF2-40B4-BE49-F238E27FC236}">
                <a16:creationId xmlns:a16="http://schemas.microsoft.com/office/drawing/2014/main" id="{D49EE22B-74AF-95BE-3728-44C10CEDE7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800" y="2593643"/>
            <a:ext cx="84836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2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de-AT" altLang="de-DE" sz="4800" dirty="0">
                <a:solidFill>
                  <a:schemeClr val="tx1"/>
                </a:solidFill>
              </a:rPr>
              <a:t>Danke für die Aufmerksamkeit!! 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96DA36CE-A4A6-5C83-322E-E1F3724EC0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7346" y="1406348"/>
            <a:ext cx="4876800" cy="487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400" kern="120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de-DE" altLang="de-DE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/>
            </a:r>
            <a:br>
              <a:rPr lang="de-DE" altLang="de-DE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</a:br>
            <a:r>
              <a:rPr lang="de-DE" alt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des Inventurbeauftragten</a:t>
            </a:r>
          </a:p>
        </p:txBody>
      </p:sp>
    </p:spTree>
    <p:extLst>
      <p:ext uri="{BB962C8B-B14F-4D97-AF65-F5344CB8AC3E}">
        <p14:creationId xmlns:p14="http://schemas.microsoft.com/office/powerpoint/2010/main" val="3003693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5" name="Rectangle 2"/>
          <p:cNvSpPr>
            <a:spLocks noGrp="1" noChangeArrowheads="1"/>
          </p:cNvSpPr>
          <p:nvPr>
            <p:ph type="title"/>
          </p:nvPr>
        </p:nvSpPr>
        <p:spPr>
          <a:xfrm>
            <a:off x="1157346" y="1406348"/>
            <a:ext cx="4876800" cy="487673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DE" altLang="de-DE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/>
            </a:r>
            <a:br>
              <a:rPr lang="de-DE" altLang="de-DE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</a:br>
            <a:r>
              <a:rPr lang="de-DE" alt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des Atemschutzwarts</a:t>
            </a:r>
          </a:p>
        </p:txBody>
      </p:sp>
      <p:sp>
        <p:nvSpPr>
          <p:cNvPr id="167939" name="Rectangle 3"/>
          <p:cNvSpPr>
            <a:spLocks noChangeArrowheads="1"/>
          </p:cNvSpPr>
          <p:nvPr/>
        </p:nvSpPr>
        <p:spPr bwMode="auto">
          <a:xfrm>
            <a:off x="3779838" y="2366963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/>
            </a:pPr>
            <a:endParaRPr lang="de-D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2774" name="Grafik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425" y="201613"/>
            <a:ext cx="2405063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693989-09B0-4A9F-80D0-946BD9647AB5}" type="slidenum">
              <a:rPr lang="de-DE" smtClean="0"/>
              <a:pPr>
                <a:defRPr/>
              </a:pPr>
              <a:t>58</a:t>
            </a:fld>
            <a:endParaRPr lang="de-DE" dirty="0"/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1144244" y="3810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400" kern="120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hangingPunct="1">
              <a:defRPr/>
            </a:pPr>
            <a:r>
              <a:rPr lang="de-DE" altLang="de-DE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Jahresbericht 2025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716" y="3140626"/>
            <a:ext cx="1888284" cy="2469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931" name="Rectangle 3"/>
          <p:cNvSpPr>
            <a:spLocks noChangeArrowheads="1"/>
          </p:cNvSpPr>
          <p:nvPr/>
        </p:nvSpPr>
        <p:spPr bwMode="auto">
          <a:xfrm>
            <a:off x="3779838" y="2366963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/>
            </a:pPr>
            <a:endParaRPr lang="de-D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4822" name="Grafik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425" y="201613"/>
            <a:ext cx="2405063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3BD4F2-3011-482F-9898-5BC9CBBACB13}" type="slidenum">
              <a:rPr lang="de-DE" smtClean="0"/>
              <a:pPr>
                <a:defRPr/>
              </a:pPr>
              <a:t>59</a:t>
            </a:fld>
            <a:endParaRPr lang="de-DE" dirty="0"/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144244" y="3810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400" kern="120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hangingPunct="1">
              <a:defRPr/>
            </a:pPr>
            <a:r>
              <a:rPr lang="de-DE" altLang="de-DE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Jahresbericht 2025</a:t>
            </a:r>
          </a:p>
        </p:txBody>
      </p:sp>
      <p:sp>
        <p:nvSpPr>
          <p:cNvPr id="13" name="Rechteck 12"/>
          <p:cNvSpPr/>
          <p:nvPr/>
        </p:nvSpPr>
        <p:spPr>
          <a:xfrm>
            <a:off x="708884" y="1947571"/>
            <a:ext cx="7294562" cy="24437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spcBef>
                <a:spcPct val="20000"/>
              </a:spcBef>
              <a:buClr>
                <a:schemeClr val="tx2"/>
              </a:buClr>
              <a:buSzPct val="75000"/>
              <a:defRPr/>
            </a:pPr>
            <a:r>
              <a:rPr lang="de-DE" b="1" kern="0" dirty="0">
                <a:solidFill>
                  <a:srgbClr val="C00000"/>
                </a:solidFill>
                <a:sym typeface="Wingdings" pitchFamily="2" charset="2"/>
              </a:rPr>
              <a:t>   Überprüfungen</a:t>
            </a:r>
          </a:p>
          <a:p>
            <a:pPr marL="800100" lvl="1" indent="-342900">
              <a:spcBef>
                <a:spcPct val="20000"/>
              </a:spcBef>
              <a:buClr>
                <a:schemeClr val="tx2"/>
              </a:buClr>
              <a:buSzPct val="75000"/>
              <a:defRPr/>
            </a:pPr>
            <a:endParaRPr lang="de-DE" sz="700" b="1" kern="0" dirty="0">
              <a:sym typeface="Wingdings" pitchFamily="2" charset="2"/>
            </a:endParaRPr>
          </a:p>
          <a:p>
            <a:pPr marL="1050925" lvl="2" indent="-273050">
              <a:lnSpc>
                <a:spcPct val="90000"/>
              </a:lnSpc>
              <a:spcBef>
                <a:spcPts val="480"/>
              </a:spcBef>
              <a:buClr>
                <a:schemeClr val="accent1"/>
              </a:buClr>
              <a:buSzPct val="100000"/>
              <a:buFont typeface="Arial" charset="0"/>
              <a:buChar char="•"/>
              <a:defRPr/>
            </a:pPr>
            <a:r>
              <a:rPr lang="de-DE" sz="2000" dirty="0">
                <a:solidFill>
                  <a:schemeClr val="tx2"/>
                </a:solidFill>
                <a:sym typeface="Wingdings" pitchFamily="2" charset="2"/>
              </a:rPr>
              <a:t>9x monatliche Überprüfung</a:t>
            </a:r>
          </a:p>
          <a:p>
            <a:pPr marL="1050925" lvl="2" indent="-273050">
              <a:lnSpc>
                <a:spcPct val="90000"/>
              </a:lnSpc>
              <a:spcBef>
                <a:spcPts val="480"/>
              </a:spcBef>
              <a:buClr>
                <a:schemeClr val="accent1"/>
              </a:buClr>
              <a:buSzPct val="100000"/>
              <a:buFont typeface="Arial" charset="0"/>
              <a:buChar char="•"/>
              <a:defRPr/>
            </a:pPr>
            <a:r>
              <a:rPr lang="de-DE" sz="2000" dirty="0">
                <a:solidFill>
                  <a:schemeClr val="tx2"/>
                </a:solidFill>
                <a:sym typeface="Wingdings" pitchFamily="2" charset="2"/>
              </a:rPr>
              <a:t>3x nach Einsatz</a:t>
            </a:r>
          </a:p>
          <a:p>
            <a:pPr marL="1050925" lvl="2" indent="-273050">
              <a:lnSpc>
                <a:spcPct val="90000"/>
              </a:lnSpc>
              <a:spcBef>
                <a:spcPts val="480"/>
              </a:spcBef>
              <a:buClr>
                <a:schemeClr val="accent1"/>
              </a:buClr>
              <a:buSzPct val="100000"/>
              <a:buFont typeface="Arial" charset="0"/>
              <a:buChar char="•"/>
              <a:defRPr/>
            </a:pPr>
            <a:r>
              <a:rPr lang="de-DE" sz="2000" dirty="0">
                <a:solidFill>
                  <a:schemeClr val="tx2"/>
                </a:solidFill>
                <a:sym typeface="Wingdings" pitchFamily="2" charset="2"/>
              </a:rPr>
              <a:t>1x jährliche im Stützpunkt in der FWZS-Lebring</a:t>
            </a:r>
          </a:p>
          <a:p>
            <a:pPr marL="1050925" lvl="2" indent="-273050">
              <a:lnSpc>
                <a:spcPct val="90000"/>
              </a:lnSpc>
              <a:spcBef>
                <a:spcPts val="480"/>
              </a:spcBef>
              <a:buClr>
                <a:schemeClr val="accent1"/>
              </a:buClr>
              <a:buSzPct val="100000"/>
              <a:buFont typeface="Arial" charset="0"/>
              <a:buChar char="•"/>
              <a:defRPr/>
            </a:pPr>
            <a:r>
              <a:rPr lang="de-DE" sz="2000" dirty="0">
                <a:solidFill>
                  <a:schemeClr val="tx2"/>
                </a:solidFill>
                <a:sym typeface="Wingdings" pitchFamily="2" charset="2"/>
              </a:rPr>
              <a:t>1x nach Übung</a:t>
            </a:r>
          </a:p>
          <a:p>
            <a:pPr marL="777875" lvl="2">
              <a:lnSpc>
                <a:spcPct val="90000"/>
              </a:lnSpc>
              <a:spcBef>
                <a:spcPts val="480"/>
              </a:spcBef>
              <a:buClr>
                <a:schemeClr val="accent1"/>
              </a:buClr>
              <a:buSzPct val="100000"/>
              <a:defRPr/>
            </a:pPr>
            <a:endParaRPr lang="de-DE" sz="2000" dirty="0">
              <a:solidFill>
                <a:schemeClr val="tx2"/>
              </a:solidFill>
              <a:sym typeface="Wingdings" pitchFamily="2" charset="2"/>
            </a:endParaRPr>
          </a:p>
          <a:p>
            <a:pPr marL="777875" lvl="2">
              <a:lnSpc>
                <a:spcPct val="90000"/>
              </a:lnSpc>
              <a:spcBef>
                <a:spcPts val="480"/>
              </a:spcBef>
              <a:buClr>
                <a:schemeClr val="accent1"/>
              </a:buClr>
              <a:buSzPct val="100000"/>
              <a:defRPr/>
            </a:pPr>
            <a:endParaRPr lang="de-DE" sz="600" dirty="0">
              <a:solidFill>
                <a:schemeClr val="tx2"/>
              </a:solidFill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196754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Grafik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425" y="201613"/>
            <a:ext cx="2405063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AF5BA3-6835-4BFF-A580-5674FBE2FCB3}" type="slidenum">
              <a:rPr lang="de-DE" smtClean="0"/>
              <a:pPr>
                <a:defRPr/>
              </a:pPr>
              <a:t>6</a:t>
            </a:fld>
            <a:endParaRPr lang="de-DE" dirty="0"/>
          </a:p>
        </p:txBody>
      </p:sp>
      <p:sp>
        <p:nvSpPr>
          <p:cNvPr id="9" name="Rectangle 2056"/>
          <p:cNvSpPr txBox="1">
            <a:spLocks noChangeArrowheads="1"/>
          </p:cNvSpPr>
          <p:nvPr/>
        </p:nvSpPr>
        <p:spPr bwMode="auto">
          <a:xfrm>
            <a:off x="0" y="1341438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400" kern="120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eaLnBrk="1" hangingPunct="1"/>
            <a:r>
              <a:rPr lang="de-DE" altLang="de-DE" b="1" u="sng" dirty="0">
                <a:solidFill>
                  <a:srgbClr val="FF0000"/>
                </a:solidFill>
                <a:latin typeface="+mn-lt"/>
              </a:rPr>
              <a:t>Wehrversammlung 2026</a:t>
            </a:r>
          </a:p>
        </p:txBody>
      </p:sp>
      <p:sp>
        <p:nvSpPr>
          <p:cNvPr id="10" name="Text Box 2051"/>
          <p:cNvSpPr txBox="1">
            <a:spLocks noChangeArrowheads="1"/>
          </p:cNvSpPr>
          <p:nvPr/>
        </p:nvSpPr>
        <p:spPr bwMode="auto">
          <a:xfrm>
            <a:off x="759895" y="5229338"/>
            <a:ext cx="7543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de-DE" alt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Tagesordnung: 4 - </a:t>
            </a:r>
            <a:r>
              <a:rPr lang="de-DE" altLang="de-D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Genehmigung des verlesenen Protokolls der letzten 			         Wehrversammlung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931" name="Rectangle 3"/>
          <p:cNvSpPr>
            <a:spLocks noChangeArrowheads="1"/>
          </p:cNvSpPr>
          <p:nvPr/>
        </p:nvSpPr>
        <p:spPr bwMode="auto">
          <a:xfrm>
            <a:off x="3779838" y="2366963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/>
            </a:pPr>
            <a:endParaRPr lang="de-D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4822" name="Grafik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425" y="201613"/>
            <a:ext cx="2405063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3BD4F2-3011-482F-9898-5BC9CBBACB13}" type="slidenum">
              <a:rPr lang="de-DE" smtClean="0"/>
              <a:pPr>
                <a:defRPr/>
              </a:pPr>
              <a:t>60</a:t>
            </a:fld>
            <a:endParaRPr lang="de-DE" dirty="0"/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144244" y="3810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400" kern="120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hangingPunct="1">
              <a:defRPr/>
            </a:pPr>
            <a:r>
              <a:rPr lang="de-DE" altLang="de-DE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Jahresbericht 2025</a:t>
            </a:r>
          </a:p>
        </p:txBody>
      </p:sp>
      <p:sp>
        <p:nvSpPr>
          <p:cNvPr id="13" name="Rechteck 12"/>
          <p:cNvSpPr/>
          <p:nvPr/>
        </p:nvSpPr>
        <p:spPr>
          <a:xfrm>
            <a:off x="791580" y="1871685"/>
            <a:ext cx="7294562" cy="26012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spcBef>
                <a:spcPct val="20000"/>
              </a:spcBef>
              <a:buClr>
                <a:schemeClr val="tx2"/>
              </a:buClr>
              <a:buSzPct val="75000"/>
              <a:defRPr/>
            </a:pPr>
            <a:r>
              <a:rPr lang="de-DE" b="1" kern="0" dirty="0">
                <a:solidFill>
                  <a:srgbClr val="C00000"/>
                </a:solidFill>
                <a:sym typeface="Wingdings" pitchFamily="2" charset="2"/>
              </a:rPr>
              <a:t>AKL-Test</a:t>
            </a:r>
          </a:p>
          <a:p>
            <a:pPr marL="1050925" lvl="2" indent="-273050">
              <a:lnSpc>
                <a:spcPct val="90000"/>
              </a:lnSpc>
              <a:spcBef>
                <a:spcPts val="480"/>
              </a:spcBef>
              <a:buClr>
                <a:schemeClr val="accent1"/>
              </a:buClr>
              <a:buSzPct val="100000"/>
              <a:buFont typeface="Arial" charset="0"/>
              <a:buChar char="•"/>
              <a:defRPr/>
            </a:pPr>
            <a:r>
              <a:rPr lang="de-DE" sz="2000" dirty="0">
                <a:solidFill>
                  <a:schemeClr val="tx2"/>
                </a:solidFill>
                <a:sym typeface="Wingdings" pitchFamily="2" charset="2"/>
              </a:rPr>
              <a:t>2 KameradInnen</a:t>
            </a:r>
          </a:p>
          <a:p>
            <a:pPr marL="800100" lvl="1" indent="-342900">
              <a:spcBef>
                <a:spcPct val="20000"/>
              </a:spcBef>
              <a:buClr>
                <a:schemeClr val="tx2"/>
              </a:buClr>
              <a:buSzPct val="75000"/>
              <a:defRPr/>
            </a:pPr>
            <a:endParaRPr lang="de-DE" sz="1000" b="1" kern="0" dirty="0">
              <a:solidFill>
                <a:srgbClr val="C00000"/>
              </a:solidFill>
              <a:sym typeface="Wingdings" pitchFamily="2" charset="2"/>
            </a:endParaRPr>
          </a:p>
          <a:p>
            <a:pPr marL="800100" lvl="1" indent="-342900">
              <a:spcBef>
                <a:spcPct val="20000"/>
              </a:spcBef>
              <a:buClr>
                <a:schemeClr val="tx2"/>
              </a:buClr>
              <a:buSzPct val="75000"/>
              <a:defRPr/>
            </a:pPr>
            <a:r>
              <a:rPr lang="de-DE" b="1" kern="0" dirty="0">
                <a:solidFill>
                  <a:srgbClr val="C00000"/>
                </a:solidFill>
                <a:sym typeface="Wingdings" pitchFamily="2" charset="2"/>
              </a:rPr>
              <a:t>ÖFAST-Test</a:t>
            </a:r>
          </a:p>
          <a:p>
            <a:pPr marL="1050925" lvl="2" indent="-273050">
              <a:lnSpc>
                <a:spcPct val="90000"/>
              </a:lnSpc>
              <a:spcBef>
                <a:spcPts val="480"/>
              </a:spcBef>
              <a:buClr>
                <a:schemeClr val="accent1"/>
              </a:buClr>
              <a:buSzPct val="100000"/>
              <a:buFont typeface="Arial" charset="0"/>
              <a:buChar char="•"/>
              <a:defRPr/>
            </a:pPr>
            <a:r>
              <a:rPr lang="de-DE" sz="2000" dirty="0">
                <a:solidFill>
                  <a:schemeClr val="tx2"/>
                </a:solidFill>
                <a:sym typeface="Wingdings" pitchFamily="2" charset="2"/>
              </a:rPr>
              <a:t>5 KameradInnen</a:t>
            </a:r>
          </a:p>
          <a:p>
            <a:pPr marL="1050925" lvl="2" indent="-273050">
              <a:lnSpc>
                <a:spcPct val="90000"/>
              </a:lnSpc>
              <a:spcBef>
                <a:spcPts val="480"/>
              </a:spcBef>
              <a:buClr>
                <a:schemeClr val="accent1"/>
              </a:buClr>
              <a:buSzPct val="100000"/>
              <a:buFont typeface="Arial" charset="0"/>
              <a:buChar char="•"/>
              <a:defRPr/>
            </a:pPr>
            <a:r>
              <a:rPr lang="de-DE" sz="2000" dirty="0">
                <a:solidFill>
                  <a:schemeClr val="tx2"/>
                </a:solidFill>
                <a:sym typeface="Wingdings" pitchFamily="2" charset="2"/>
              </a:rPr>
              <a:t>Weiterer Termin am 13. bis 15. März</a:t>
            </a:r>
          </a:p>
          <a:p>
            <a:pPr marL="777875" lvl="2">
              <a:lnSpc>
                <a:spcPct val="90000"/>
              </a:lnSpc>
              <a:spcBef>
                <a:spcPts val="480"/>
              </a:spcBef>
              <a:buClr>
                <a:schemeClr val="accent1"/>
              </a:buClr>
              <a:buSzPct val="100000"/>
              <a:defRPr/>
            </a:pPr>
            <a:endParaRPr lang="de-DE" sz="2000" dirty="0">
              <a:solidFill>
                <a:schemeClr val="tx2"/>
              </a:solidFill>
              <a:sym typeface="Wingdings" pitchFamily="2" charset="2"/>
            </a:endParaRPr>
          </a:p>
          <a:p>
            <a:pPr marL="777875" lvl="2">
              <a:lnSpc>
                <a:spcPct val="90000"/>
              </a:lnSpc>
              <a:spcBef>
                <a:spcPts val="480"/>
              </a:spcBef>
              <a:buClr>
                <a:schemeClr val="accent1"/>
              </a:buClr>
              <a:buSzPct val="100000"/>
              <a:defRPr/>
            </a:pPr>
            <a:endParaRPr lang="de-DE" sz="600" b="1" kern="0" dirty="0">
              <a:sym typeface="Wingdings" pitchFamily="2" charset="2"/>
            </a:endParaRPr>
          </a:p>
        </p:txBody>
      </p:sp>
      <p:pic>
        <p:nvPicPr>
          <p:cNvPr id="7170" name="Picture 2" descr="DSC_002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110" y="1524000"/>
            <a:ext cx="2783378" cy="18561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Rechteck 8"/>
          <p:cNvSpPr/>
          <p:nvPr/>
        </p:nvSpPr>
        <p:spPr>
          <a:xfrm>
            <a:off x="791580" y="4257995"/>
            <a:ext cx="7553908" cy="1348061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marL="0" lvl="1" algn="ctr">
              <a:spcBef>
                <a:spcPct val="20000"/>
              </a:spcBef>
              <a:buClr>
                <a:schemeClr val="tx2"/>
              </a:buClr>
              <a:buSzPct val="75000"/>
              <a:defRPr/>
            </a:pPr>
            <a:r>
              <a:rPr lang="de-DE" b="1" kern="0" dirty="0">
                <a:sym typeface="Wingdings" pitchFamily="2" charset="2"/>
              </a:rPr>
              <a:t>Die Feuerwehr Oberhaag verfügt aktuell </a:t>
            </a:r>
          </a:p>
          <a:p>
            <a:pPr marL="0" lvl="1" algn="ctr">
              <a:spcBef>
                <a:spcPct val="20000"/>
              </a:spcBef>
              <a:buClr>
                <a:schemeClr val="tx2"/>
              </a:buClr>
              <a:buSzPct val="75000"/>
              <a:defRPr/>
            </a:pPr>
            <a:r>
              <a:rPr lang="de-DE" b="1" u="sng" kern="0" dirty="0">
                <a:sym typeface="Wingdings" pitchFamily="2" charset="2"/>
              </a:rPr>
              <a:t>über 26</a:t>
            </a:r>
            <a:endParaRPr lang="de-DE" b="1" i="1" u="sng" kern="0" dirty="0">
              <a:sym typeface="Wingdings" pitchFamily="2" charset="2"/>
            </a:endParaRPr>
          </a:p>
          <a:p>
            <a:pPr marL="0" lvl="1" algn="ctr">
              <a:spcBef>
                <a:spcPct val="20000"/>
              </a:spcBef>
              <a:buClr>
                <a:schemeClr val="tx2"/>
              </a:buClr>
              <a:buSzPct val="75000"/>
              <a:defRPr/>
            </a:pPr>
            <a:r>
              <a:rPr lang="de-DE" b="1" kern="0" dirty="0">
                <a:sym typeface="Wingdings" pitchFamily="2" charset="2"/>
              </a:rPr>
              <a:t>taugliche und einsatzbereite Atemschutzgeräteträger!</a:t>
            </a:r>
            <a:endParaRPr lang="de-DE" sz="2000" dirty="0"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55321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Foliennummernplatzhalter 7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2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750D866B-E9AB-4F6E-AD2A-DD34E966CFAD}" type="slidenum">
              <a:rPr lang="de-DE" altLang="de-DE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pPr eaLnBrk="1" hangingPunct="1">
                <a:spcBef>
                  <a:spcPct val="0"/>
                </a:spcBef>
                <a:buClrTx/>
                <a:buFontTx/>
                <a:buNone/>
              </a:pPr>
              <a:t>61</a:t>
            </a:fld>
            <a:endParaRPr lang="de-DE" altLang="de-DE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12294" name="Textfeld 9"/>
          <p:cNvSpPr txBox="1">
            <a:spLocks noChangeArrowheads="1"/>
          </p:cNvSpPr>
          <p:nvPr/>
        </p:nvSpPr>
        <p:spPr bwMode="auto">
          <a:xfrm>
            <a:off x="431800" y="4175125"/>
            <a:ext cx="84836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2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de-AT" altLang="de-DE" sz="4800" b="1" dirty="0">
                <a:solidFill>
                  <a:srgbClr val="FF0000"/>
                </a:solidFill>
              </a:rPr>
              <a:t>„GUT – HEIL“</a:t>
            </a:r>
          </a:p>
        </p:txBody>
      </p:sp>
      <p:pic>
        <p:nvPicPr>
          <p:cNvPr id="9" name="Grafik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425" y="201613"/>
            <a:ext cx="2405063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1144244" y="3810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400" kern="120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hangingPunct="1">
              <a:defRPr/>
            </a:pPr>
            <a:r>
              <a:rPr lang="de-DE" altLang="de-DE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Jahresbericht 2025</a:t>
            </a:r>
          </a:p>
        </p:txBody>
      </p:sp>
      <p:sp>
        <p:nvSpPr>
          <p:cNvPr id="15" name="Textfeld 8"/>
          <p:cNvSpPr txBox="1">
            <a:spLocks noChangeArrowheads="1"/>
          </p:cNvSpPr>
          <p:nvPr/>
        </p:nvSpPr>
        <p:spPr bwMode="auto">
          <a:xfrm>
            <a:off x="431800" y="2593643"/>
            <a:ext cx="84836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2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de-AT" altLang="de-DE" sz="4800" dirty="0">
                <a:solidFill>
                  <a:schemeClr val="tx1"/>
                </a:solidFill>
              </a:rPr>
              <a:t>Danke für die Aufmerksamkeit!! </a:t>
            </a: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157346" y="1406348"/>
            <a:ext cx="4876800" cy="487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400" kern="120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de-DE" altLang="de-DE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/>
            </a:r>
            <a:br>
              <a:rPr lang="de-DE" altLang="de-DE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</a:br>
            <a:r>
              <a:rPr lang="de-DE" alt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des Atemschutzwarts</a:t>
            </a:r>
          </a:p>
        </p:txBody>
      </p:sp>
    </p:spTree>
    <p:extLst>
      <p:ext uri="{BB962C8B-B14F-4D97-AF65-F5344CB8AC3E}">
        <p14:creationId xmlns:p14="http://schemas.microsoft.com/office/powerpoint/2010/main" val="2679868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Foliennummernplatzhalter 5"/>
          <p:cNvSpPr>
            <a:spLocks noGrp="1"/>
          </p:cNvSpPr>
          <p:nvPr>
            <p:ph type="sldNum" sz="quarter" idx="12"/>
          </p:nvPr>
        </p:nvSpPr>
        <p:spPr bwMode="auto">
          <a:xfrm>
            <a:off x="7583488" y="5688013"/>
            <a:ext cx="762000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55A3E28-C9AB-476B-BAD1-1985BCFD8686}" type="slidenum">
              <a:rPr lang="de-DE" altLang="de-DE"/>
              <a:pPr/>
              <a:t>62</a:t>
            </a:fld>
            <a:endParaRPr lang="de-DE" altLang="de-DE" dirty="0"/>
          </a:p>
        </p:txBody>
      </p:sp>
      <p:sp>
        <p:nvSpPr>
          <p:cNvPr id="6150" name="Rectangle 3"/>
          <p:cNvSpPr>
            <a:spLocks noChangeArrowheads="1"/>
          </p:cNvSpPr>
          <p:nvPr/>
        </p:nvSpPr>
        <p:spPr bwMode="auto">
          <a:xfrm>
            <a:off x="3779838" y="2366963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de-AT" altLang="de-DE" dirty="0"/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1157346" y="1406348"/>
            <a:ext cx="4876800" cy="487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400" kern="120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de-DE" altLang="de-DE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/>
            </a:r>
            <a:br>
              <a:rPr lang="de-DE" altLang="de-DE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</a:br>
            <a:r>
              <a:rPr lang="de-DE" alt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des Jugendbeauftragten</a:t>
            </a:r>
          </a:p>
        </p:txBody>
      </p:sp>
      <p:pic>
        <p:nvPicPr>
          <p:cNvPr id="13" name="Grafik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425" y="201613"/>
            <a:ext cx="2405063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1144244" y="3810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400" kern="120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hangingPunct="1">
              <a:defRPr/>
            </a:pPr>
            <a:r>
              <a:rPr lang="de-DE" altLang="de-DE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Jahresbericht 2025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9141" y="3113965"/>
            <a:ext cx="1646400" cy="2469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Foliennummernplatzhalter 5"/>
          <p:cNvSpPr>
            <a:spLocks noGrp="1"/>
          </p:cNvSpPr>
          <p:nvPr>
            <p:ph type="sldNum" sz="quarter" idx="12"/>
          </p:nvPr>
        </p:nvSpPr>
        <p:spPr bwMode="auto">
          <a:xfrm>
            <a:off x="7583488" y="5688013"/>
            <a:ext cx="762000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55A3E28-C9AB-476B-BAD1-1985BCFD8686}" type="slidenum">
              <a:rPr lang="de-DE" altLang="de-DE"/>
              <a:pPr/>
              <a:t>63</a:t>
            </a:fld>
            <a:endParaRPr lang="de-DE" altLang="de-DE" dirty="0"/>
          </a:p>
        </p:txBody>
      </p:sp>
      <p:sp>
        <p:nvSpPr>
          <p:cNvPr id="6150" name="Rectangle 3"/>
          <p:cNvSpPr>
            <a:spLocks noChangeArrowheads="1"/>
          </p:cNvSpPr>
          <p:nvPr/>
        </p:nvSpPr>
        <p:spPr bwMode="auto">
          <a:xfrm>
            <a:off x="3779838" y="2366963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de-AT" altLang="de-DE" dirty="0"/>
          </a:p>
        </p:txBody>
      </p:sp>
      <p:pic>
        <p:nvPicPr>
          <p:cNvPr id="13" name="Grafik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425" y="201613"/>
            <a:ext cx="2405063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1157346" y="1406348"/>
            <a:ext cx="4876800" cy="487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400" kern="120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de-DE" altLang="de-DE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/>
            </a:r>
            <a:br>
              <a:rPr lang="de-DE" altLang="de-DE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</a:br>
            <a:r>
              <a:rPr lang="de-DE" alt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BJLB in Oberhaag</a:t>
            </a: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1144244" y="3810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400" kern="120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hangingPunct="1">
              <a:defRPr/>
            </a:pPr>
            <a:r>
              <a:rPr lang="de-DE" altLang="de-DE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Jugend - Bewerbe</a:t>
            </a:r>
          </a:p>
        </p:txBody>
      </p:sp>
      <p:pic>
        <p:nvPicPr>
          <p:cNvPr id="4" name="Grafik 3" descr="Ein Bild, das Kleidung, Person, draußen, Baum enthält.&#10;&#10;KI-generierte Inhalte können fehlerhaft sein.">
            <a:extLst>
              <a:ext uri="{FF2B5EF4-FFF2-40B4-BE49-F238E27FC236}">
                <a16:creationId xmlns:a16="http://schemas.microsoft.com/office/drawing/2014/main" id="{9E1C375E-D980-E3D2-CE3B-1B0917C955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26" y="2508772"/>
            <a:ext cx="1671650" cy="22288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Grafik 5" descr="Ein Bild, das draußen, Gras, Himmel, Person enthält.&#10;&#10;KI-generierte Inhalte können fehlerhaft sein.">
            <a:extLst>
              <a:ext uri="{FF2B5EF4-FFF2-40B4-BE49-F238E27FC236}">
                <a16:creationId xmlns:a16="http://schemas.microsoft.com/office/drawing/2014/main" id="{A85609CF-69DC-F4B2-EFB3-73B53967A2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616" y="1981554"/>
            <a:ext cx="2340260" cy="17551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Grafik 8" descr="Ein Bild, das draußen, Gras, Himmel, Person enthält.&#10;&#10;KI-generierte Inhalte können fehlerhaft sein.">
            <a:extLst>
              <a:ext uri="{FF2B5EF4-FFF2-40B4-BE49-F238E27FC236}">
                <a16:creationId xmlns:a16="http://schemas.microsoft.com/office/drawing/2014/main" id="{BC51215B-84BD-3EFB-3D3C-C2E15AFEDE1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044" y="3889958"/>
            <a:ext cx="1626645" cy="21688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Grafik 15" descr="Ein Bild, das draußen, Gras, Spielplatz, Person enthält.&#10;&#10;KI-generierte Inhalte können fehlerhaft sein.">
            <a:extLst>
              <a:ext uri="{FF2B5EF4-FFF2-40B4-BE49-F238E27FC236}">
                <a16:creationId xmlns:a16="http://schemas.microsoft.com/office/drawing/2014/main" id="{4C24C1E5-644B-3564-28A8-401000EBDF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797" y="3889958"/>
            <a:ext cx="1626645" cy="21688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Grafik 18" descr="Ein Bild, das draußen, Gras, Fußball, Himmel enthält.&#10;&#10;KI-generierte Inhalte können fehlerhaft sein.">
            <a:extLst>
              <a:ext uri="{FF2B5EF4-FFF2-40B4-BE49-F238E27FC236}">
                <a16:creationId xmlns:a16="http://schemas.microsoft.com/office/drawing/2014/main" id="{585C20AA-92B2-D0B2-1C9B-86DE78EE120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188" y="1981553"/>
            <a:ext cx="2340260" cy="17551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Grafik 21" descr="Ein Bild, das draußen, Gras, Kleidung, Person enthält.&#10;&#10;KI-generierte Inhalte können fehlerhaft sein.">
            <a:extLst>
              <a:ext uri="{FF2B5EF4-FFF2-40B4-BE49-F238E27FC236}">
                <a16:creationId xmlns:a16="http://schemas.microsoft.com/office/drawing/2014/main" id="{49660A9C-2A55-1E59-6A7D-362BEC39478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291" y="3860041"/>
            <a:ext cx="2340261" cy="17551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70991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Foliennummernplatzhalter 5"/>
          <p:cNvSpPr>
            <a:spLocks noGrp="1"/>
          </p:cNvSpPr>
          <p:nvPr>
            <p:ph type="sldNum" sz="quarter" idx="12"/>
          </p:nvPr>
        </p:nvSpPr>
        <p:spPr bwMode="auto">
          <a:xfrm>
            <a:off x="7583488" y="5688013"/>
            <a:ext cx="762000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55A3E28-C9AB-476B-BAD1-1985BCFD8686}" type="slidenum">
              <a:rPr lang="de-DE" altLang="de-DE"/>
              <a:pPr/>
              <a:t>64</a:t>
            </a:fld>
            <a:endParaRPr lang="de-DE" altLang="de-DE" dirty="0"/>
          </a:p>
        </p:txBody>
      </p:sp>
      <p:sp>
        <p:nvSpPr>
          <p:cNvPr id="6150" name="Rectangle 3"/>
          <p:cNvSpPr>
            <a:spLocks noChangeArrowheads="1"/>
          </p:cNvSpPr>
          <p:nvPr/>
        </p:nvSpPr>
        <p:spPr bwMode="auto">
          <a:xfrm>
            <a:off x="3779838" y="2366963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de-AT" altLang="de-DE" dirty="0"/>
          </a:p>
        </p:txBody>
      </p:sp>
      <p:pic>
        <p:nvPicPr>
          <p:cNvPr id="13" name="Grafik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425" y="201613"/>
            <a:ext cx="2405063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1157346" y="1406348"/>
            <a:ext cx="4876800" cy="487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400" kern="120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de-DE" altLang="de-DE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/>
            </a:r>
            <a:br>
              <a:rPr lang="de-DE" altLang="de-DE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</a:br>
            <a:r>
              <a:rPr lang="de-DE" alt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BJLB in Oberhaag</a:t>
            </a: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1144244" y="3810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400" kern="120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hangingPunct="1">
              <a:defRPr/>
            </a:pPr>
            <a:r>
              <a:rPr lang="de-DE" altLang="de-DE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Jugend - Bewerbe</a:t>
            </a:r>
          </a:p>
        </p:txBody>
      </p:sp>
      <p:sp>
        <p:nvSpPr>
          <p:cNvPr id="15" name="Rechteck 14"/>
          <p:cNvSpPr/>
          <p:nvPr/>
        </p:nvSpPr>
        <p:spPr>
          <a:xfrm>
            <a:off x="1309137" y="5606024"/>
            <a:ext cx="6525725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28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Herzlichen Glückwunsch!!</a:t>
            </a:r>
          </a:p>
        </p:txBody>
      </p:sp>
      <p:pic>
        <p:nvPicPr>
          <p:cNvPr id="3" name="Grafik 2" descr="Ein Bild, das draußen, Gras, Person, Himmel enthält.&#10;&#10;KI-generierte Inhalte können fehlerhaft sein.">
            <a:extLst>
              <a:ext uri="{FF2B5EF4-FFF2-40B4-BE49-F238E27FC236}">
                <a16:creationId xmlns:a16="http://schemas.microsoft.com/office/drawing/2014/main" id="{423BC824-D2EA-A2E7-4585-DC8F4AA2A0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117" y="1909690"/>
            <a:ext cx="5037764" cy="37783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73268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Foliennummernplatzhalter 5"/>
          <p:cNvSpPr>
            <a:spLocks noGrp="1"/>
          </p:cNvSpPr>
          <p:nvPr>
            <p:ph type="sldNum" sz="quarter" idx="12"/>
          </p:nvPr>
        </p:nvSpPr>
        <p:spPr bwMode="auto">
          <a:xfrm>
            <a:off x="7583488" y="5688013"/>
            <a:ext cx="762000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55A3E28-C9AB-476B-BAD1-1985BCFD8686}" type="slidenum">
              <a:rPr lang="de-DE" altLang="de-DE"/>
              <a:pPr/>
              <a:t>65</a:t>
            </a:fld>
            <a:endParaRPr lang="de-DE" altLang="de-DE" dirty="0"/>
          </a:p>
        </p:txBody>
      </p:sp>
      <p:sp>
        <p:nvSpPr>
          <p:cNvPr id="6150" name="Rectangle 3"/>
          <p:cNvSpPr>
            <a:spLocks noChangeArrowheads="1"/>
          </p:cNvSpPr>
          <p:nvPr/>
        </p:nvSpPr>
        <p:spPr bwMode="auto">
          <a:xfrm>
            <a:off x="3779838" y="2366963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de-AT" altLang="de-DE" dirty="0"/>
          </a:p>
        </p:txBody>
      </p:sp>
      <p:pic>
        <p:nvPicPr>
          <p:cNvPr id="13" name="Grafik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425" y="201613"/>
            <a:ext cx="2405063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1157346" y="1406348"/>
            <a:ext cx="4876800" cy="487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400" kern="120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de-DE" altLang="de-DE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/>
            </a:r>
            <a:br>
              <a:rPr lang="de-DE" altLang="de-DE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</a:br>
            <a:r>
              <a:rPr lang="de-DE" alt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LJLB in </a:t>
            </a:r>
            <a:r>
              <a:rPr lang="de-DE" altLang="de-DE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Pöllau</a:t>
            </a:r>
            <a:endParaRPr lang="de-DE" altLang="de-DE" sz="24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1144244" y="3810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400" kern="120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hangingPunct="1">
              <a:defRPr/>
            </a:pPr>
            <a:r>
              <a:rPr lang="de-DE" altLang="de-DE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Jugend - Bewerbe</a:t>
            </a:r>
          </a:p>
        </p:txBody>
      </p:sp>
      <p:pic>
        <p:nvPicPr>
          <p:cNvPr id="4" name="Grafik 3" descr="Ein Bild, das Kleidung, Person, draußen, Mann enthält.&#10;&#10;KI-generierte Inhalte können fehlerhaft sein.">
            <a:extLst>
              <a:ext uri="{FF2B5EF4-FFF2-40B4-BE49-F238E27FC236}">
                <a16:creationId xmlns:a16="http://schemas.microsoft.com/office/drawing/2014/main" id="{D4F5AA11-3A86-1D13-8203-FBEF8E546C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25" y="1988840"/>
            <a:ext cx="2313621" cy="1735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Grafik 5" descr="Ein Bild, das Gras, draußen, Person, Schuhwerk enthält.&#10;&#10;KI-generierte Inhalte können fehlerhaft sein.">
            <a:extLst>
              <a:ext uri="{FF2B5EF4-FFF2-40B4-BE49-F238E27FC236}">
                <a16:creationId xmlns:a16="http://schemas.microsoft.com/office/drawing/2014/main" id="{584526D3-D9A5-E055-4125-5C82CA919D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116" y="3771347"/>
            <a:ext cx="1761660" cy="2348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Grafik 14" descr="Ein Bild, das draußen, Person, Gras, Himmel enthält.&#10;&#10;KI-generierte Inhalte können fehlerhaft sein.">
            <a:extLst>
              <a:ext uri="{FF2B5EF4-FFF2-40B4-BE49-F238E27FC236}">
                <a16:creationId xmlns:a16="http://schemas.microsoft.com/office/drawing/2014/main" id="{17EC140E-A3CE-6876-5A2F-CA552F71AC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042" y="3768306"/>
            <a:ext cx="3135894" cy="23519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Grafik 17" descr="Ein Bild, das Kleidung, Im Haus, Person, Frau enthält.&#10;&#10;KI-generierte Inhalte können fehlerhaft sein.">
            <a:extLst>
              <a:ext uri="{FF2B5EF4-FFF2-40B4-BE49-F238E27FC236}">
                <a16:creationId xmlns:a16="http://schemas.microsoft.com/office/drawing/2014/main" id="{4F593B11-DF67-748F-5FE1-445D968D26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079" y="3768306"/>
            <a:ext cx="1761660" cy="2348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Grafik 20" descr="Ein Bild, das draußen, Himmel, Gras, Baum enthält.&#10;&#10;KI-generierte Inhalte können fehlerhaft sein.">
            <a:extLst>
              <a:ext uri="{FF2B5EF4-FFF2-40B4-BE49-F238E27FC236}">
                <a16:creationId xmlns:a16="http://schemas.microsoft.com/office/drawing/2014/main" id="{250585ED-87DD-5E89-6D57-B243BBC3403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079" y="1982743"/>
            <a:ext cx="2321750" cy="17413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Grafik 23" descr="Ein Bild, das draußen, Gras, Himmel, Baum enthält.&#10;&#10;KI-generierte Inhalte können fehlerhaft sein.">
            <a:extLst>
              <a:ext uri="{FF2B5EF4-FFF2-40B4-BE49-F238E27FC236}">
                <a16:creationId xmlns:a16="http://schemas.microsoft.com/office/drawing/2014/main" id="{4831CC3B-646A-1F6F-3879-467C13E9230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674" y="1982742"/>
            <a:ext cx="2321750" cy="17413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66692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Foliennummernplatzhalter 5"/>
          <p:cNvSpPr>
            <a:spLocks noGrp="1"/>
          </p:cNvSpPr>
          <p:nvPr>
            <p:ph type="sldNum" sz="quarter" idx="12"/>
          </p:nvPr>
        </p:nvSpPr>
        <p:spPr bwMode="auto">
          <a:xfrm>
            <a:off x="7583488" y="5688013"/>
            <a:ext cx="762000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55A3E28-C9AB-476B-BAD1-1985BCFD8686}" type="slidenum">
              <a:rPr lang="de-DE" altLang="de-DE"/>
              <a:pPr/>
              <a:t>66</a:t>
            </a:fld>
            <a:endParaRPr lang="de-DE" altLang="de-DE" dirty="0"/>
          </a:p>
        </p:txBody>
      </p:sp>
      <p:sp>
        <p:nvSpPr>
          <p:cNvPr id="6150" name="Rectangle 3"/>
          <p:cNvSpPr>
            <a:spLocks noChangeArrowheads="1"/>
          </p:cNvSpPr>
          <p:nvPr/>
        </p:nvSpPr>
        <p:spPr bwMode="auto">
          <a:xfrm>
            <a:off x="3779838" y="2366963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de-AT" altLang="de-DE" dirty="0"/>
          </a:p>
        </p:txBody>
      </p:sp>
      <p:pic>
        <p:nvPicPr>
          <p:cNvPr id="13" name="Grafik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425" y="201613"/>
            <a:ext cx="2405063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1157346" y="1406348"/>
            <a:ext cx="4876800" cy="487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400" kern="120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de-DE" altLang="de-DE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/>
            </a:r>
            <a:br>
              <a:rPr lang="de-DE" altLang="de-DE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</a:br>
            <a:r>
              <a:rPr lang="de-DE" alt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LJLB in </a:t>
            </a:r>
            <a:r>
              <a:rPr lang="de-DE" altLang="de-DE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Pöllau</a:t>
            </a:r>
            <a:endParaRPr lang="de-DE" altLang="de-DE" sz="24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1144244" y="3810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400" kern="120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hangingPunct="1">
              <a:defRPr/>
            </a:pPr>
            <a:r>
              <a:rPr lang="de-DE" altLang="de-DE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Jugend - Bewerbe</a:t>
            </a:r>
          </a:p>
        </p:txBody>
      </p:sp>
      <p:sp>
        <p:nvSpPr>
          <p:cNvPr id="15" name="Rechteck 14"/>
          <p:cNvSpPr/>
          <p:nvPr/>
        </p:nvSpPr>
        <p:spPr>
          <a:xfrm>
            <a:off x="1157346" y="5608965"/>
            <a:ext cx="6525725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28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Herzlichen Glückwunsch!!</a:t>
            </a:r>
          </a:p>
        </p:txBody>
      </p:sp>
      <p:pic>
        <p:nvPicPr>
          <p:cNvPr id="4" name="Grafik 3" descr="Ein Bild, das Gras, draußen, Baum, Pflanze enthält.&#10;&#10;KI-generierte Inhalte können fehlerhaft sein.">
            <a:extLst>
              <a:ext uri="{FF2B5EF4-FFF2-40B4-BE49-F238E27FC236}">
                <a16:creationId xmlns:a16="http://schemas.microsoft.com/office/drawing/2014/main" id="{57DEE57B-E307-2E12-2310-3C4B52EE66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35" y="1951365"/>
            <a:ext cx="4876800" cy="3657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Grafik 5" descr="Ein Bild, das draußen, Person, Kleidung, Himmel enthält.&#10;&#10;KI-generierte Inhalte können fehlerhaft sein.">
            <a:extLst>
              <a:ext uri="{FF2B5EF4-FFF2-40B4-BE49-F238E27FC236}">
                <a16:creationId xmlns:a16="http://schemas.microsoft.com/office/drawing/2014/main" id="{B39B7707-2502-42DD-2A05-C567F7B3D9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032" y="1972502"/>
            <a:ext cx="3191847" cy="23938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Pfeil: nach rechts 7">
            <a:extLst>
              <a:ext uri="{FF2B5EF4-FFF2-40B4-BE49-F238E27FC236}">
                <a16:creationId xmlns:a16="http://schemas.microsoft.com/office/drawing/2014/main" id="{E4C7C996-8064-B41D-2687-B23D0DF068D3}"/>
              </a:ext>
            </a:extLst>
          </p:cNvPr>
          <p:cNvSpPr/>
          <p:nvPr/>
        </p:nvSpPr>
        <p:spPr>
          <a:xfrm>
            <a:off x="867974" y="3978644"/>
            <a:ext cx="900100" cy="22502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71933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Foliennummernplatzhalter 5"/>
          <p:cNvSpPr>
            <a:spLocks noGrp="1"/>
          </p:cNvSpPr>
          <p:nvPr>
            <p:ph type="sldNum" sz="quarter" idx="12"/>
          </p:nvPr>
        </p:nvSpPr>
        <p:spPr bwMode="auto">
          <a:xfrm>
            <a:off x="7583488" y="5688013"/>
            <a:ext cx="762000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55A3E28-C9AB-476B-BAD1-1985BCFD8686}" type="slidenum">
              <a:rPr lang="de-DE" altLang="de-DE"/>
              <a:pPr/>
              <a:t>67</a:t>
            </a:fld>
            <a:endParaRPr lang="de-DE" altLang="de-DE" dirty="0"/>
          </a:p>
        </p:txBody>
      </p:sp>
      <p:sp>
        <p:nvSpPr>
          <p:cNvPr id="6150" name="Rectangle 3"/>
          <p:cNvSpPr>
            <a:spLocks noChangeArrowheads="1"/>
          </p:cNvSpPr>
          <p:nvPr/>
        </p:nvSpPr>
        <p:spPr bwMode="auto">
          <a:xfrm>
            <a:off x="3779838" y="2366963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de-AT" altLang="de-DE" dirty="0"/>
          </a:p>
        </p:txBody>
      </p:sp>
      <p:pic>
        <p:nvPicPr>
          <p:cNvPr id="13" name="Grafik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425" y="201613"/>
            <a:ext cx="2405063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1157346" y="1406348"/>
            <a:ext cx="4876800" cy="487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400" kern="120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de-DE" altLang="de-DE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/>
            </a:r>
            <a:br>
              <a:rPr lang="de-DE" altLang="de-DE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</a:br>
            <a:r>
              <a:rPr lang="de-DE" alt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Übergabe der </a:t>
            </a:r>
            <a:r>
              <a:rPr lang="de-DE" altLang="de-DE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Bewerbsabzeichen</a:t>
            </a:r>
            <a:endParaRPr lang="de-DE" altLang="de-DE" sz="24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1144244" y="3810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400" kern="120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hangingPunct="1">
              <a:defRPr/>
            </a:pPr>
            <a:r>
              <a:rPr lang="de-DE" altLang="de-DE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Jugend</a:t>
            </a:r>
          </a:p>
        </p:txBody>
      </p:sp>
      <p:pic>
        <p:nvPicPr>
          <p:cNvPr id="4" name="Grafik 3" descr="Ein Bild, das Kleidung, Person, Gebäude, Gruppe enthält.&#10;&#10;KI-generierte Inhalte können fehlerhaft sein.">
            <a:extLst>
              <a:ext uri="{FF2B5EF4-FFF2-40B4-BE49-F238E27FC236}">
                <a16:creationId xmlns:a16="http://schemas.microsoft.com/office/drawing/2014/main" id="{D05EEB34-46D4-136E-83AE-971FE83DC8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0" y="1919172"/>
            <a:ext cx="4743421" cy="31589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Grafik 6" descr="Ein Bild, das Kleidung, draußen, Person, Gebäude enthält.&#10;&#10;KI-generierte Inhalte können fehlerhaft sein.">
            <a:extLst>
              <a:ext uri="{FF2B5EF4-FFF2-40B4-BE49-F238E27FC236}">
                <a16:creationId xmlns:a16="http://schemas.microsoft.com/office/drawing/2014/main" id="{D6EA75BC-28E5-E270-8F79-35768E0B5C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540" y="1919172"/>
            <a:ext cx="4211960" cy="31589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0131CDA6-E6B3-9E73-60E8-CC71FF436CEA}"/>
              </a:ext>
            </a:extLst>
          </p:cNvPr>
          <p:cNvSpPr/>
          <p:nvPr/>
        </p:nvSpPr>
        <p:spPr>
          <a:xfrm>
            <a:off x="1157346" y="5608965"/>
            <a:ext cx="6525725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28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Herzlichen Glückwunsch!!</a:t>
            </a:r>
          </a:p>
        </p:txBody>
      </p:sp>
    </p:spTree>
    <p:extLst>
      <p:ext uri="{BB962C8B-B14F-4D97-AF65-F5344CB8AC3E}">
        <p14:creationId xmlns:p14="http://schemas.microsoft.com/office/powerpoint/2010/main" val="369964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Foliennummernplatzhalter 5"/>
          <p:cNvSpPr>
            <a:spLocks noGrp="1"/>
          </p:cNvSpPr>
          <p:nvPr>
            <p:ph type="sldNum" sz="quarter" idx="12"/>
          </p:nvPr>
        </p:nvSpPr>
        <p:spPr bwMode="auto">
          <a:xfrm>
            <a:off x="7583488" y="5688013"/>
            <a:ext cx="762000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55A3E28-C9AB-476B-BAD1-1985BCFD8686}" type="slidenum">
              <a:rPr lang="de-DE" altLang="de-DE"/>
              <a:pPr/>
              <a:t>68</a:t>
            </a:fld>
            <a:endParaRPr lang="de-DE" altLang="de-DE" dirty="0"/>
          </a:p>
        </p:txBody>
      </p:sp>
      <p:sp>
        <p:nvSpPr>
          <p:cNvPr id="6150" name="Rectangle 3"/>
          <p:cNvSpPr>
            <a:spLocks noChangeArrowheads="1"/>
          </p:cNvSpPr>
          <p:nvPr/>
        </p:nvSpPr>
        <p:spPr bwMode="auto">
          <a:xfrm>
            <a:off x="3779838" y="2366963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de-AT" altLang="de-DE" dirty="0"/>
          </a:p>
        </p:txBody>
      </p:sp>
      <p:pic>
        <p:nvPicPr>
          <p:cNvPr id="13" name="Grafik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425" y="201613"/>
            <a:ext cx="2405063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1144244" y="3810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400" kern="120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hangingPunct="1">
              <a:defRPr/>
            </a:pPr>
            <a:r>
              <a:rPr lang="de-DE" altLang="de-DE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Jugend - Bewerbe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57079D62-9B5A-9846-C7A7-D3D04BBB5B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7346" y="1406348"/>
            <a:ext cx="7188142" cy="487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400" kern="120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de-DE" altLang="de-DE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/>
            </a:r>
            <a:br>
              <a:rPr lang="de-DE" altLang="de-DE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</a:br>
            <a:r>
              <a:rPr lang="de-DE" alt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Wissenstest und Wissenstestspiel in Heiligenkreuz a.W.</a:t>
            </a:r>
          </a:p>
        </p:txBody>
      </p:sp>
      <p:pic>
        <p:nvPicPr>
          <p:cNvPr id="5" name="Grafik 4" descr="Ein Bild, das Kleidung, Person, Im Haus, Wand enthält.&#10;&#10;KI-generierte Inhalte können fehlerhaft sein.">
            <a:extLst>
              <a:ext uri="{FF2B5EF4-FFF2-40B4-BE49-F238E27FC236}">
                <a16:creationId xmlns:a16="http://schemas.microsoft.com/office/drawing/2014/main" id="{93090827-A8BB-2A24-90CD-82A4946F40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593" y="1856709"/>
            <a:ext cx="2332396" cy="17492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Grafik 6" descr="Ein Bild, das Kleidung, Person, Im Haus, Wand enthält.&#10;&#10;KI-generierte Inhalte können fehlerhaft sein.">
            <a:extLst>
              <a:ext uri="{FF2B5EF4-FFF2-40B4-BE49-F238E27FC236}">
                <a16:creationId xmlns:a16="http://schemas.microsoft.com/office/drawing/2014/main" id="{15D32AEE-0B14-81FA-E65C-111677A5B5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913" y="1859191"/>
            <a:ext cx="2329086" cy="17468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Grafik 8" descr="Ein Bild, das Kleidung, Person, Schuhwerk, Wand enthält.&#10;&#10;KI-generierte Inhalte können fehlerhaft sein.">
            <a:extLst>
              <a:ext uri="{FF2B5EF4-FFF2-40B4-BE49-F238E27FC236}">
                <a16:creationId xmlns:a16="http://schemas.microsoft.com/office/drawing/2014/main" id="{A6B175D0-49A8-50E1-73D6-A0D6E002F0E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837" y="3645794"/>
            <a:ext cx="1483673" cy="19782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Grafik 10" descr="Ein Bild, das Kleidung, Person, Menschliches Gesicht, Hut enthält.&#10;&#10;KI-generierte Inhalte können fehlerhaft sein.">
            <a:extLst>
              <a:ext uri="{FF2B5EF4-FFF2-40B4-BE49-F238E27FC236}">
                <a16:creationId xmlns:a16="http://schemas.microsoft.com/office/drawing/2014/main" id="{920898B7-AD5D-25AE-9567-735187DCBEF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29" y="3630733"/>
            <a:ext cx="1483674" cy="197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Grafik 16" descr="Ein Bild, das Mobiliar, Kleidung, Im Haus, Stuhl enthält.&#10;&#10;KI-generierte Inhalte können fehlerhaft sein.">
            <a:extLst>
              <a:ext uri="{FF2B5EF4-FFF2-40B4-BE49-F238E27FC236}">
                <a16:creationId xmlns:a16="http://schemas.microsoft.com/office/drawing/2014/main" id="{E09E34C2-C31D-9543-92F5-7325F52D4B8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249" y="3630733"/>
            <a:ext cx="1483673" cy="19782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Grafik 18" descr="Ein Bild, das Kleidung, draußen, Person, Gebäude enthält.&#10;&#10;KI-generierte Inhalte können fehlerhaft sein.">
            <a:extLst>
              <a:ext uri="{FF2B5EF4-FFF2-40B4-BE49-F238E27FC236}">
                <a16:creationId xmlns:a16="http://schemas.microsoft.com/office/drawing/2014/main" id="{61BC3EC0-9E78-CFBC-F09C-5949DBF28D5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146" y="1856709"/>
            <a:ext cx="2329087" cy="17468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Grafik 20" descr="Ein Bild, das Kleidung, Schuhwerk, Person, Gruppe enthält.&#10;&#10;KI-generierte Inhalte können fehlerhaft sein.">
            <a:extLst>
              <a:ext uri="{FF2B5EF4-FFF2-40B4-BE49-F238E27FC236}">
                <a16:creationId xmlns:a16="http://schemas.microsoft.com/office/drawing/2014/main" id="{06F53CEE-7AB4-5CAF-0CCB-1D01D5EEC1D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803" y="3747301"/>
            <a:ext cx="2411760" cy="18088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82160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Foliennummernplatzhalter 5"/>
          <p:cNvSpPr>
            <a:spLocks noGrp="1"/>
          </p:cNvSpPr>
          <p:nvPr>
            <p:ph type="sldNum" sz="quarter" idx="12"/>
          </p:nvPr>
        </p:nvSpPr>
        <p:spPr bwMode="auto">
          <a:xfrm>
            <a:off x="7583488" y="5688013"/>
            <a:ext cx="762000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55A3E28-C9AB-476B-BAD1-1985BCFD8686}" type="slidenum">
              <a:rPr lang="de-DE" altLang="de-DE"/>
              <a:pPr/>
              <a:t>69</a:t>
            </a:fld>
            <a:endParaRPr lang="de-DE" altLang="de-DE" dirty="0"/>
          </a:p>
        </p:txBody>
      </p:sp>
      <p:sp>
        <p:nvSpPr>
          <p:cNvPr id="6150" name="Rectangle 3"/>
          <p:cNvSpPr>
            <a:spLocks noChangeArrowheads="1"/>
          </p:cNvSpPr>
          <p:nvPr/>
        </p:nvSpPr>
        <p:spPr bwMode="auto">
          <a:xfrm>
            <a:off x="3779838" y="2366963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de-AT" altLang="de-DE" dirty="0"/>
          </a:p>
        </p:txBody>
      </p:sp>
      <p:pic>
        <p:nvPicPr>
          <p:cNvPr id="13" name="Grafik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425" y="201613"/>
            <a:ext cx="2405063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1144244" y="3810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400" kern="120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hangingPunct="1">
              <a:defRPr/>
            </a:pPr>
            <a:r>
              <a:rPr lang="de-DE" altLang="de-DE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Jugend - Bewerbe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EBFEA57-ADDD-E043-B736-B2AD83E0B4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7346" y="1406348"/>
            <a:ext cx="7188142" cy="487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400" kern="120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de-DE" altLang="de-DE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/>
            </a:r>
            <a:br>
              <a:rPr lang="de-DE" altLang="de-DE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</a:br>
            <a:r>
              <a:rPr lang="de-DE" alt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Wissenstest und Wissenstestspiel in Heiligenkreuz a.W.</a:t>
            </a:r>
          </a:p>
        </p:txBody>
      </p:sp>
      <p:sp>
        <p:nvSpPr>
          <p:cNvPr id="2" name="Rechteck 1"/>
          <p:cNvSpPr/>
          <p:nvPr/>
        </p:nvSpPr>
        <p:spPr>
          <a:xfrm>
            <a:off x="1157346" y="5608965"/>
            <a:ext cx="6525725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28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Herzlichen Glückwunsch!!</a:t>
            </a:r>
          </a:p>
        </p:txBody>
      </p:sp>
      <p:pic>
        <p:nvPicPr>
          <p:cNvPr id="6" name="Grafik 5" descr="Ein Bild, das Kleidung, Person, Himmel, draußen enthält.&#10;&#10;KI-generierte Inhalte können fehlerhaft sein.">
            <a:extLst>
              <a:ext uri="{FF2B5EF4-FFF2-40B4-BE49-F238E27FC236}">
                <a16:creationId xmlns:a16="http://schemas.microsoft.com/office/drawing/2014/main" id="{BCF4B327-5B25-1676-94D5-894E65146D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29" y="1894021"/>
            <a:ext cx="1930429" cy="25739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Grafik 8" descr="Ein Bild, das Kleidung, Himmel, Gras, draußen enthält.&#10;&#10;KI-generierte Inhalte können fehlerhaft sein.">
            <a:extLst>
              <a:ext uri="{FF2B5EF4-FFF2-40B4-BE49-F238E27FC236}">
                <a16:creationId xmlns:a16="http://schemas.microsoft.com/office/drawing/2014/main" id="{8877290C-9F9C-56F5-1176-815C81428D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458" y="2787288"/>
            <a:ext cx="1930429" cy="25739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Grafik 11" descr="Ein Bild, das Kleidung, draußen, Himmel, Person enthält.&#10;&#10;KI-generierte Inhalte können fehlerhaft sein.">
            <a:extLst>
              <a:ext uri="{FF2B5EF4-FFF2-40B4-BE49-F238E27FC236}">
                <a16:creationId xmlns:a16="http://schemas.microsoft.com/office/drawing/2014/main" id="{EA37B95D-8648-5DAC-4976-782404DDE3E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115" y="1894020"/>
            <a:ext cx="1930429" cy="25739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Grafik 16" descr="Ein Bild, das Himmel, Gras, draußen, Baum enthält.&#10;&#10;KI-generierte Inhalte können fehlerhaft sein.">
            <a:extLst>
              <a:ext uri="{FF2B5EF4-FFF2-40B4-BE49-F238E27FC236}">
                <a16:creationId xmlns:a16="http://schemas.microsoft.com/office/drawing/2014/main" id="{452F5299-61F9-1414-5157-3A8D5280EF6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933" y="3048613"/>
            <a:ext cx="2947858" cy="22108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32801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0" name="Grafik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425" y="201613"/>
            <a:ext cx="2405063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99BD0E-8573-4BCE-9AFB-07AA4FC9A1AE}" type="slidenum">
              <a:rPr lang="de-DE" smtClean="0"/>
              <a:pPr>
                <a:defRPr/>
              </a:pPr>
              <a:t>7</a:t>
            </a:fld>
            <a:endParaRPr lang="de-DE" dirty="0"/>
          </a:p>
        </p:txBody>
      </p:sp>
      <p:sp>
        <p:nvSpPr>
          <p:cNvPr id="9" name="Text Box 2051"/>
          <p:cNvSpPr txBox="1">
            <a:spLocks noChangeArrowheads="1"/>
          </p:cNvSpPr>
          <p:nvPr/>
        </p:nvSpPr>
        <p:spPr bwMode="auto">
          <a:xfrm>
            <a:off x="759895" y="5229338"/>
            <a:ext cx="7543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de-DE" alt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Tagesordnung: 5 - Bericht des Feuerwehrkommandanten                                                              </a:t>
            </a:r>
          </a:p>
        </p:txBody>
      </p:sp>
      <p:sp>
        <p:nvSpPr>
          <p:cNvPr id="11" name="Rectangle 2056"/>
          <p:cNvSpPr txBox="1">
            <a:spLocks noChangeArrowheads="1"/>
          </p:cNvSpPr>
          <p:nvPr/>
        </p:nvSpPr>
        <p:spPr bwMode="auto">
          <a:xfrm>
            <a:off x="0" y="1341438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400" kern="120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eaLnBrk="1" hangingPunct="1"/>
            <a:r>
              <a:rPr lang="de-DE" altLang="de-DE" b="1" u="sng" dirty="0">
                <a:solidFill>
                  <a:srgbClr val="FF0000"/>
                </a:solidFill>
                <a:latin typeface="+mn-lt"/>
              </a:rPr>
              <a:t>Wehrversammlung 2026</a:t>
            </a:r>
            <a:endParaRPr lang="de-DE" altLang="de-DE" b="1" u="sng" noProof="1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366" y="2769393"/>
            <a:ext cx="1968634" cy="24693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Foliennummernplatzhalter 5"/>
          <p:cNvSpPr>
            <a:spLocks noGrp="1"/>
          </p:cNvSpPr>
          <p:nvPr>
            <p:ph type="sldNum" sz="quarter" idx="12"/>
          </p:nvPr>
        </p:nvSpPr>
        <p:spPr bwMode="auto">
          <a:xfrm>
            <a:off x="7583488" y="5688013"/>
            <a:ext cx="762000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55A3E28-C9AB-476B-BAD1-1985BCFD8686}" type="slidenum">
              <a:rPr lang="de-DE" altLang="de-DE"/>
              <a:pPr/>
              <a:t>70</a:t>
            </a:fld>
            <a:endParaRPr lang="de-DE" altLang="de-DE" dirty="0"/>
          </a:p>
        </p:txBody>
      </p:sp>
      <p:sp>
        <p:nvSpPr>
          <p:cNvPr id="6150" name="Rectangle 3"/>
          <p:cNvSpPr>
            <a:spLocks noChangeArrowheads="1"/>
          </p:cNvSpPr>
          <p:nvPr/>
        </p:nvSpPr>
        <p:spPr bwMode="auto">
          <a:xfrm>
            <a:off x="3779838" y="2366963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de-AT" altLang="de-DE" dirty="0"/>
          </a:p>
        </p:txBody>
      </p:sp>
      <p:pic>
        <p:nvPicPr>
          <p:cNvPr id="13" name="Grafik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425" y="201613"/>
            <a:ext cx="2405063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1157346" y="1406348"/>
            <a:ext cx="4876800" cy="487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400" kern="120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de-DE" altLang="de-DE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/>
            </a:r>
            <a:br>
              <a:rPr lang="de-DE" altLang="de-DE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</a:br>
            <a:r>
              <a:rPr lang="de-DE" alt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Friedenslichtempfang</a:t>
            </a: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1144244" y="3810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400" kern="120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hangingPunct="1">
              <a:defRPr/>
            </a:pPr>
            <a:r>
              <a:rPr lang="de-DE" altLang="de-DE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Jugend</a:t>
            </a:r>
          </a:p>
        </p:txBody>
      </p:sp>
      <p:pic>
        <p:nvPicPr>
          <p:cNvPr id="4" name="Grafik 3" descr="Ein Bild, das Baum, Kleidung, Person, Weihnachten enthält.&#10;&#10;KI-generierte Inhalte können fehlerhaft sein.">
            <a:extLst>
              <a:ext uri="{FF2B5EF4-FFF2-40B4-BE49-F238E27FC236}">
                <a16:creationId xmlns:a16="http://schemas.microsoft.com/office/drawing/2014/main" id="{31C31DC9-D412-9953-084B-BC3D6801F0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55" y="2366963"/>
            <a:ext cx="3915435" cy="2936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Grafik 7" descr="Ein Bild, das Kleidung, Person, Menschliches Gesicht, Mann enthält.&#10;&#10;KI-generierte Inhalte können fehlerhaft sein.">
            <a:extLst>
              <a:ext uri="{FF2B5EF4-FFF2-40B4-BE49-F238E27FC236}">
                <a16:creationId xmlns:a16="http://schemas.microsoft.com/office/drawing/2014/main" id="{A56E6A7F-E1A1-9F7C-812E-7A1EC1C48C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229" y="1288017"/>
            <a:ext cx="1727907" cy="2303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Grafik 10" descr="Ein Bild, das Kleidung, Person, Lächeln, Gebäude enthält.&#10;&#10;KI-generierte Inhalte können fehlerhaft sein.">
            <a:extLst>
              <a:ext uri="{FF2B5EF4-FFF2-40B4-BE49-F238E27FC236}">
                <a16:creationId xmlns:a16="http://schemas.microsoft.com/office/drawing/2014/main" id="{3F601F6E-73E0-0ECC-3E5A-C275B5FF3E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313" y="1298905"/>
            <a:ext cx="3071833" cy="2303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Grafik 16" descr="Ein Bild, das Kleidung, Person, Mann, Gruppe enthält.&#10;&#10;KI-generierte Inhalte können fehlerhaft sein.">
            <a:extLst>
              <a:ext uri="{FF2B5EF4-FFF2-40B4-BE49-F238E27FC236}">
                <a16:creationId xmlns:a16="http://schemas.microsoft.com/office/drawing/2014/main" id="{C9C02B51-6DAD-E69C-E0F0-5545867D171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099" y="3694136"/>
            <a:ext cx="2412969" cy="16095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Grafik 18" descr="Ein Bild, das Kleidung, Person, Mann, Frau enthält.&#10;&#10;KI-generierte Inhalte können fehlerhaft sein.">
            <a:extLst>
              <a:ext uri="{FF2B5EF4-FFF2-40B4-BE49-F238E27FC236}">
                <a16:creationId xmlns:a16="http://schemas.microsoft.com/office/drawing/2014/main" id="{FEE7A56E-150E-B796-8EDD-A86A6BED91B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4177" y="3694390"/>
            <a:ext cx="2412969" cy="16095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08078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Foliennummernplatzhalter 7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2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750D866B-E9AB-4F6E-AD2A-DD34E966CFAD}" type="slidenum">
              <a:rPr lang="de-DE" altLang="de-DE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pPr eaLnBrk="1" hangingPunct="1">
                <a:spcBef>
                  <a:spcPct val="0"/>
                </a:spcBef>
                <a:buClrTx/>
                <a:buFontTx/>
                <a:buNone/>
              </a:pPr>
              <a:t>71</a:t>
            </a:fld>
            <a:endParaRPr lang="de-DE" altLang="de-DE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12293" name="Textfeld 8"/>
          <p:cNvSpPr txBox="1">
            <a:spLocks noChangeArrowheads="1"/>
          </p:cNvSpPr>
          <p:nvPr/>
        </p:nvSpPr>
        <p:spPr bwMode="auto">
          <a:xfrm>
            <a:off x="431800" y="2593643"/>
            <a:ext cx="84836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2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de-AT" altLang="de-DE" sz="4800" dirty="0">
                <a:solidFill>
                  <a:schemeClr val="tx1"/>
                </a:solidFill>
              </a:rPr>
              <a:t>Danke für die Aufmerksamkeit!! </a:t>
            </a:r>
          </a:p>
        </p:txBody>
      </p:sp>
      <p:sp>
        <p:nvSpPr>
          <p:cNvPr id="12294" name="Textfeld 9"/>
          <p:cNvSpPr txBox="1">
            <a:spLocks noChangeArrowheads="1"/>
          </p:cNvSpPr>
          <p:nvPr/>
        </p:nvSpPr>
        <p:spPr bwMode="auto">
          <a:xfrm>
            <a:off x="431800" y="4175125"/>
            <a:ext cx="84836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2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de-AT" altLang="de-DE" sz="4800" b="1" dirty="0">
                <a:solidFill>
                  <a:srgbClr val="FF0000"/>
                </a:solidFill>
              </a:rPr>
              <a:t>„GUT – HEIL“</a:t>
            </a:r>
          </a:p>
        </p:txBody>
      </p:sp>
      <p:pic>
        <p:nvPicPr>
          <p:cNvPr id="9" name="Grafik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425" y="201613"/>
            <a:ext cx="2405063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144244" y="3810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400" kern="120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hangingPunct="1">
              <a:defRPr/>
            </a:pPr>
            <a:r>
              <a:rPr lang="de-DE" altLang="de-DE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Jahresbericht 2025</a:t>
            </a: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1157346" y="1406348"/>
            <a:ext cx="4876800" cy="487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400" kern="120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de-DE" altLang="de-DE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/>
            </a:r>
            <a:br>
              <a:rPr lang="de-DE" altLang="de-DE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</a:br>
            <a:r>
              <a:rPr lang="de-DE" alt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des Jugendbeauftragten</a:t>
            </a:r>
          </a:p>
        </p:txBody>
      </p:sp>
    </p:spTree>
    <p:extLst>
      <p:ext uri="{BB962C8B-B14F-4D97-AF65-F5344CB8AC3E}">
        <p14:creationId xmlns:p14="http://schemas.microsoft.com/office/powerpoint/2010/main" val="14654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4" name="Grafik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425" y="201613"/>
            <a:ext cx="2405063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E5D939-628F-4C1A-9861-7E993359325C}" type="slidenum">
              <a:rPr lang="de-DE" smtClean="0"/>
              <a:pPr>
                <a:defRPr/>
              </a:pPr>
              <a:t>72</a:t>
            </a:fld>
            <a:endParaRPr lang="de-DE" dirty="0"/>
          </a:p>
        </p:txBody>
      </p:sp>
      <p:sp>
        <p:nvSpPr>
          <p:cNvPr id="9" name="Text Box 2051"/>
          <p:cNvSpPr txBox="1">
            <a:spLocks noChangeArrowheads="1"/>
          </p:cNvSpPr>
          <p:nvPr/>
        </p:nvSpPr>
        <p:spPr bwMode="auto">
          <a:xfrm>
            <a:off x="759894" y="5229338"/>
            <a:ext cx="808429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de-DE" alt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Tagesordnung: 7 - </a:t>
            </a:r>
            <a:r>
              <a:rPr lang="de-DE" alt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Rechnungsabschluss 2025, übertragener und 		      	       eigener Wirkungsbereich</a:t>
            </a:r>
            <a:endParaRPr lang="de-DE" altLang="de-DE" sz="2000" dirty="0">
              <a:solidFill>
                <a:schemeClr val="bg2"/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928" y="2759738"/>
            <a:ext cx="2032072" cy="2469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Rectangle 8"/>
          <p:cNvSpPr txBox="1">
            <a:spLocks noChangeArrowheads="1"/>
          </p:cNvSpPr>
          <p:nvPr/>
        </p:nvSpPr>
        <p:spPr bwMode="auto">
          <a:xfrm>
            <a:off x="0" y="11430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400" kern="120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eaLnBrk="1" hangingPunct="1"/>
            <a:r>
              <a:rPr lang="de-DE" altLang="de-DE" b="1" u="sng" dirty="0">
                <a:solidFill>
                  <a:srgbClr val="FF0000"/>
                </a:solidFill>
                <a:latin typeface="+mn-lt"/>
              </a:rPr>
              <a:t>Wehrversammlung 2026</a:t>
            </a:r>
            <a:endParaRPr lang="de-DE" altLang="de-DE" b="1" u="sng" noProof="1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4" name="Grafik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425" y="201613"/>
            <a:ext cx="2405063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E5D939-628F-4C1A-9861-7E993359325C}" type="slidenum">
              <a:rPr lang="de-DE" smtClean="0"/>
              <a:pPr>
                <a:defRPr/>
              </a:pPr>
              <a:t>73</a:t>
            </a:fld>
            <a:endParaRPr lang="de-DE" dirty="0"/>
          </a:p>
        </p:txBody>
      </p:sp>
      <p:sp>
        <p:nvSpPr>
          <p:cNvPr id="9" name="Text Box 2051"/>
          <p:cNvSpPr txBox="1">
            <a:spLocks noChangeArrowheads="1"/>
          </p:cNvSpPr>
          <p:nvPr/>
        </p:nvSpPr>
        <p:spPr bwMode="auto">
          <a:xfrm>
            <a:off x="759894" y="5229338"/>
            <a:ext cx="808429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de-DE" alt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Tagesordnung: 7a - Vortrag des Rechnungsabschlusses</a:t>
            </a:r>
            <a:endParaRPr lang="de-DE" altLang="de-DE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928" y="2759738"/>
            <a:ext cx="2032072" cy="2469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Rectangle 8"/>
          <p:cNvSpPr txBox="1">
            <a:spLocks noChangeArrowheads="1"/>
          </p:cNvSpPr>
          <p:nvPr/>
        </p:nvSpPr>
        <p:spPr bwMode="auto">
          <a:xfrm>
            <a:off x="0" y="11430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400" kern="120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eaLnBrk="1" hangingPunct="1"/>
            <a:r>
              <a:rPr lang="de-DE" altLang="de-DE" b="1" u="sng" dirty="0">
                <a:solidFill>
                  <a:srgbClr val="FF0000"/>
                </a:solidFill>
                <a:latin typeface="+mn-lt"/>
              </a:rPr>
              <a:t>Wehrversammlung 2026</a:t>
            </a:r>
            <a:endParaRPr lang="de-DE" altLang="de-DE" b="1" u="sng" noProof="1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83164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4" name="Grafik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425" y="201613"/>
            <a:ext cx="2405063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E5D939-628F-4C1A-9861-7E993359325C}" type="slidenum">
              <a:rPr lang="de-DE" smtClean="0"/>
              <a:pPr>
                <a:defRPr/>
              </a:pPr>
              <a:t>74</a:t>
            </a:fld>
            <a:endParaRPr lang="de-DE" dirty="0"/>
          </a:p>
        </p:txBody>
      </p:sp>
      <p:sp>
        <p:nvSpPr>
          <p:cNvPr id="9" name="Text Box 2051"/>
          <p:cNvSpPr txBox="1">
            <a:spLocks noChangeArrowheads="1"/>
          </p:cNvSpPr>
          <p:nvPr/>
        </p:nvSpPr>
        <p:spPr bwMode="auto">
          <a:xfrm>
            <a:off x="759894" y="5229338"/>
            <a:ext cx="808429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de-DE" alt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Tagesordnung: 7b - Bericht der Rechnungsprüfer</a:t>
            </a:r>
            <a:endParaRPr lang="de-DE" altLang="de-DE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Rectangle 8"/>
          <p:cNvSpPr txBox="1">
            <a:spLocks noChangeArrowheads="1"/>
          </p:cNvSpPr>
          <p:nvPr/>
        </p:nvSpPr>
        <p:spPr bwMode="auto">
          <a:xfrm>
            <a:off x="0" y="11430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400" kern="120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eaLnBrk="1" hangingPunct="1"/>
            <a:r>
              <a:rPr lang="de-DE" altLang="de-DE" b="1" u="sng" dirty="0">
                <a:solidFill>
                  <a:srgbClr val="FF0000"/>
                </a:solidFill>
                <a:latin typeface="+mn-lt"/>
              </a:rPr>
              <a:t>Wehrversammlung 2026</a:t>
            </a:r>
            <a:endParaRPr lang="de-DE" altLang="de-DE" b="1" u="sng" noProof="1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99E1824-D1F6-948E-9A59-3071E2B68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174" y="2650507"/>
            <a:ext cx="187488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fik 3" descr="Ein Bild, das Menschliches Gesicht, Person, Kleidung, Funktionsträger enthält.&#10;&#10;KI-generierte Inhalte können fehlerhaft sein.">
            <a:extLst>
              <a:ext uri="{FF2B5EF4-FFF2-40B4-BE49-F238E27FC236}">
                <a16:creationId xmlns:a16="http://schemas.microsoft.com/office/drawing/2014/main" id="{A8BEED7E-E2BA-F496-3E81-A6288E9386C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589" y="2649577"/>
            <a:ext cx="1926821" cy="2520000"/>
          </a:xfrm>
          <a:prstGeom prst="rect">
            <a:avLst/>
          </a:prstGeom>
        </p:spPr>
      </p:pic>
      <p:pic>
        <p:nvPicPr>
          <p:cNvPr id="8" name="Grafik 7" descr="Ein Bild, das Kleidung, Menschliches Gesicht, Person, Militäruniform enthält.&#10;&#10;KI-generierte Inhalte können fehlerhaft sein.">
            <a:extLst>
              <a:ext uri="{FF2B5EF4-FFF2-40B4-BE49-F238E27FC236}">
                <a16:creationId xmlns:a16="http://schemas.microsoft.com/office/drawing/2014/main" id="{4EDC2484-9DC1-A478-63BE-CD7C479537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2828" y="2649577"/>
            <a:ext cx="1980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53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4" name="Grafik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425" y="201613"/>
            <a:ext cx="2405063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E5D939-628F-4C1A-9861-7E993359325C}" type="slidenum">
              <a:rPr lang="de-DE" smtClean="0"/>
              <a:pPr>
                <a:defRPr/>
              </a:pPr>
              <a:t>75</a:t>
            </a:fld>
            <a:endParaRPr lang="de-DE" dirty="0"/>
          </a:p>
        </p:txBody>
      </p:sp>
      <p:sp>
        <p:nvSpPr>
          <p:cNvPr id="9" name="Text Box 2051"/>
          <p:cNvSpPr txBox="1">
            <a:spLocks noChangeArrowheads="1"/>
          </p:cNvSpPr>
          <p:nvPr/>
        </p:nvSpPr>
        <p:spPr bwMode="auto">
          <a:xfrm>
            <a:off x="759894" y="5229338"/>
            <a:ext cx="808429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de-DE" alt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Tagesordnung: 7c - </a:t>
            </a:r>
            <a:r>
              <a:rPr lang="de-DE" alt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Beschlussfassung über den Rechnungsabschluss                           </a:t>
            </a:r>
            <a:endParaRPr lang="de-DE" alt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928" y="2759738"/>
            <a:ext cx="2032072" cy="2469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Rectangle 8"/>
          <p:cNvSpPr txBox="1">
            <a:spLocks noChangeArrowheads="1"/>
          </p:cNvSpPr>
          <p:nvPr/>
        </p:nvSpPr>
        <p:spPr bwMode="auto">
          <a:xfrm>
            <a:off x="0" y="11430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400" kern="120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eaLnBrk="1" hangingPunct="1"/>
            <a:r>
              <a:rPr lang="de-DE" altLang="de-DE" b="1" u="sng" dirty="0">
                <a:solidFill>
                  <a:srgbClr val="FF0000"/>
                </a:solidFill>
                <a:latin typeface="+mn-lt"/>
              </a:rPr>
              <a:t>Wehrversammlung 2026</a:t>
            </a:r>
            <a:endParaRPr lang="de-DE" altLang="de-DE" b="1" u="sng" noProof="1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28063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4" name="Grafik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425" y="201613"/>
            <a:ext cx="2405063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E5D939-628F-4C1A-9861-7E993359325C}" type="slidenum">
              <a:rPr lang="de-DE" smtClean="0"/>
              <a:pPr>
                <a:defRPr/>
              </a:pPr>
              <a:t>76</a:t>
            </a:fld>
            <a:endParaRPr lang="de-DE" dirty="0"/>
          </a:p>
        </p:txBody>
      </p:sp>
      <p:sp>
        <p:nvSpPr>
          <p:cNvPr id="9" name="Text Box 2051"/>
          <p:cNvSpPr txBox="1">
            <a:spLocks noChangeArrowheads="1"/>
          </p:cNvSpPr>
          <p:nvPr/>
        </p:nvSpPr>
        <p:spPr bwMode="auto">
          <a:xfrm>
            <a:off x="759894" y="5229338"/>
            <a:ext cx="8084292" cy="87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de-DE" alt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Tagesordnung: 8 - </a:t>
            </a:r>
            <a:r>
              <a:rPr lang="de-DE" altLang="de-DE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Jahresvoranschlag 2026, übertragener und eigener  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de-DE" altLang="de-DE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                                   Wirkungsbereich, Bekanntgabe                            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928" y="2759738"/>
            <a:ext cx="2032072" cy="2469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Rectangle 8"/>
          <p:cNvSpPr txBox="1">
            <a:spLocks noChangeArrowheads="1"/>
          </p:cNvSpPr>
          <p:nvPr/>
        </p:nvSpPr>
        <p:spPr bwMode="auto">
          <a:xfrm>
            <a:off x="0" y="11430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400" kern="120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eaLnBrk="1" hangingPunct="1"/>
            <a:r>
              <a:rPr lang="de-DE" altLang="de-DE" b="1" u="sng" dirty="0">
                <a:solidFill>
                  <a:srgbClr val="FF0000"/>
                </a:solidFill>
                <a:latin typeface="+mn-lt"/>
              </a:rPr>
              <a:t>Wehrversammlung 2026</a:t>
            </a:r>
            <a:endParaRPr lang="de-DE" altLang="de-DE" b="1" u="sng" noProof="1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86434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7" name="Grafik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425" y="201613"/>
            <a:ext cx="2405063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2AA28F-7FFB-4EFE-9541-F13E6F594A72}" type="slidenum">
              <a:rPr lang="de-DE" smtClean="0"/>
              <a:pPr>
                <a:defRPr/>
              </a:pPr>
              <a:t>77</a:t>
            </a:fld>
            <a:endParaRPr lang="de-DE" dirty="0"/>
          </a:p>
        </p:txBody>
      </p:sp>
      <p:sp>
        <p:nvSpPr>
          <p:cNvPr id="9" name="Rectangle 8"/>
          <p:cNvSpPr txBox="1">
            <a:spLocks noChangeArrowheads="1"/>
          </p:cNvSpPr>
          <p:nvPr/>
        </p:nvSpPr>
        <p:spPr bwMode="auto">
          <a:xfrm>
            <a:off x="0" y="11430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400" kern="120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eaLnBrk="1" hangingPunct="1"/>
            <a:r>
              <a:rPr lang="de-DE" altLang="de-DE" b="1" u="sng" dirty="0">
                <a:solidFill>
                  <a:srgbClr val="FF0000"/>
                </a:solidFill>
                <a:latin typeface="+mn-lt"/>
              </a:rPr>
              <a:t>Wehrversammlung 2026</a:t>
            </a:r>
            <a:endParaRPr lang="de-DE" altLang="de-DE" b="1" u="sng" noProof="1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0" name="Text Box 2051"/>
          <p:cNvSpPr txBox="1">
            <a:spLocks noChangeArrowheads="1"/>
          </p:cNvSpPr>
          <p:nvPr/>
        </p:nvSpPr>
        <p:spPr bwMode="auto">
          <a:xfrm>
            <a:off x="759894" y="5229338"/>
            <a:ext cx="808429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de-DE" alt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Tagesordnung: 9 - Wahl der Rechnungsprüfer</a:t>
            </a:r>
            <a:r>
              <a:rPr lang="de-DE" altLang="de-DE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084203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61" name="Grafik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425" y="201613"/>
            <a:ext cx="2405063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A72D55-CE40-46FA-A889-A88331449F7D}" type="slidenum">
              <a:rPr lang="de-DE" smtClean="0"/>
              <a:pPr>
                <a:defRPr/>
              </a:pPr>
              <a:t>78</a:t>
            </a:fld>
            <a:endParaRPr lang="de-DE" dirty="0"/>
          </a:p>
        </p:txBody>
      </p:sp>
      <p:sp>
        <p:nvSpPr>
          <p:cNvPr id="9" name="Rectangle 8"/>
          <p:cNvSpPr txBox="1">
            <a:spLocks noChangeArrowheads="1"/>
          </p:cNvSpPr>
          <p:nvPr/>
        </p:nvSpPr>
        <p:spPr bwMode="auto">
          <a:xfrm>
            <a:off x="0" y="11430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400" kern="120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eaLnBrk="1" hangingPunct="1"/>
            <a:r>
              <a:rPr lang="de-DE" altLang="de-DE" b="1" u="sng" dirty="0">
                <a:solidFill>
                  <a:srgbClr val="FF0000"/>
                </a:solidFill>
                <a:latin typeface="+mn-lt"/>
              </a:rPr>
              <a:t>Wehrversammlung 2026</a:t>
            </a:r>
            <a:endParaRPr lang="de-DE" altLang="de-DE" b="1" u="sng" noProof="1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3" name="Grafik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425" y="201613"/>
            <a:ext cx="2405063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Foliennummernplatzhalter 2"/>
          <p:cNvSpPr txBox="1">
            <a:spLocks/>
          </p:cNvSpPr>
          <p:nvPr/>
        </p:nvSpPr>
        <p:spPr>
          <a:xfrm>
            <a:off x="7620000" y="5688013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FEA72D55-CE40-46FA-A889-A88331449F7D}" type="slidenum">
              <a:rPr lang="de-DE" smtClean="0"/>
              <a:pPr>
                <a:defRPr/>
              </a:pPr>
              <a:t>78</a:t>
            </a:fld>
            <a:endParaRPr lang="de-DE" dirty="0"/>
          </a:p>
        </p:txBody>
      </p:sp>
      <p:sp>
        <p:nvSpPr>
          <p:cNvPr id="17" name="Text Box 2051"/>
          <p:cNvSpPr txBox="1">
            <a:spLocks noChangeArrowheads="1"/>
          </p:cNvSpPr>
          <p:nvPr/>
        </p:nvSpPr>
        <p:spPr bwMode="auto">
          <a:xfrm>
            <a:off x="759894" y="5229338"/>
            <a:ext cx="808429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de-DE" alt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Tagesordnung: 10 - Ehrungen, Beförderungen</a:t>
            </a:r>
            <a:endParaRPr lang="de-DE" altLang="de-DE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635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814" name="Rectangle 6"/>
          <p:cNvSpPr>
            <a:spLocks noChangeArrowheads="1"/>
          </p:cNvSpPr>
          <p:nvPr/>
        </p:nvSpPr>
        <p:spPr bwMode="auto">
          <a:xfrm>
            <a:off x="2" y="1698625"/>
            <a:ext cx="9140824" cy="106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lvl="1" algn="ctr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None/>
              <a:defRPr/>
            </a:pPr>
            <a:r>
              <a:rPr lang="de-DE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„Ich </a:t>
            </a:r>
            <a:r>
              <a:rPr lang="de-DE" sz="1800">
                <a:solidFill>
                  <a:schemeClr val="tx1">
                    <a:lumMod val="65000"/>
                    <a:lumOff val="35000"/>
                  </a:schemeClr>
                </a:solidFill>
              </a:rPr>
              <a:t>gelobe, meine </a:t>
            </a:r>
            <a:r>
              <a:rPr lang="de-DE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freiwillig übernommenen Pflichten als Feuerwehrmann</a:t>
            </a:r>
          </a:p>
          <a:p>
            <a:pPr marL="742950" lvl="1" indent="-285750" algn="ctr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None/>
              <a:defRPr/>
            </a:pPr>
            <a:r>
              <a:rPr lang="de-DE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pünktlich und gewissenhaft zu erfüllen, meinen Vorgesetzten gehorsam</a:t>
            </a:r>
          </a:p>
          <a:p>
            <a:pPr marL="742950" lvl="1" indent="-285750" algn="ctr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None/>
              <a:defRPr/>
            </a:pPr>
            <a:r>
              <a:rPr lang="de-DE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und allen ein treuer Kamerad zu sein“.</a:t>
            </a:r>
          </a:p>
        </p:txBody>
      </p:sp>
      <p:pic>
        <p:nvPicPr>
          <p:cNvPr id="71686" name="Grafik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425" y="201613"/>
            <a:ext cx="2405063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1158099" y="3810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400" kern="120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hangingPunct="1">
              <a:defRPr/>
            </a:pPr>
            <a:r>
              <a:rPr lang="de-DE" altLang="de-DE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Angelobung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3177" y="2905004"/>
            <a:ext cx="914082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AT" sz="2800" b="1" dirty="0"/>
              <a:t>JFM Niklas </a:t>
            </a:r>
            <a:r>
              <a:rPr lang="de-AT" sz="2800" b="1" dirty="0" err="1"/>
              <a:t>Melak</a:t>
            </a:r>
            <a:endParaRPr lang="de-AT" sz="2800" b="1" dirty="0"/>
          </a:p>
          <a:p>
            <a:pPr algn="ctr">
              <a:defRPr/>
            </a:pPr>
            <a:r>
              <a:rPr lang="de-AT" sz="2800" b="1" dirty="0"/>
              <a:t>JFM Julian Prenner</a:t>
            </a:r>
          </a:p>
          <a:p>
            <a:pPr algn="ctr">
              <a:defRPr/>
            </a:pPr>
            <a:r>
              <a:rPr lang="de-AT" sz="2800" b="1" dirty="0"/>
              <a:t>PFM Alexander Primus</a:t>
            </a:r>
          </a:p>
          <a:p>
            <a:pPr algn="ctr">
              <a:defRPr/>
            </a:pPr>
            <a:r>
              <a:rPr lang="de-AT" sz="2800" b="1" dirty="0"/>
              <a:t>JFM Quentin Ungermann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887C685B-5201-B200-C45D-0FA271E87BFC}"/>
              </a:ext>
            </a:extLst>
          </p:cNvPr>
          <p:cNvSpPr txBox="1"/>
          <p:nvPr/>
        </p:nvSpPr>
        <p:spPr>
          <a:xfrm>
            <a:off x="71500" y="4858877"/>
            <a:ext cx="9140824" cy="954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AT" dirty="0">
                <a:solidFill>
                  <a:srgbClr val="FF0000"/>
                </a:solidFill>
              </a:rPr>
              <a:t>Nach dem Abschluss von der Grundausbildung:           </a:t>
            </a:r>
          </a:p>
          <a:p>
            <a:pPr algn="ctr">
              <a:defRPr/>
            </a:pPr>
            <a:endParaRPr lang="de-AT" sz="800" dirty="0"/>
          </a:p>
          <a:p>
            <a:pPr algn="ctr">
              <a:defRPr/>
            </a:pPr>
            <a:r>
              <a:rPr lang="de-AT" dirty="0"/>
              <a:t>                               &gt; </a:t>
            </a:r>
            <a:r>
              <a:rPr lang="de-AT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Beförderung zum Feuerwehrmann</a:t>
            </a:r>
          </a:p>
        </p:txBody>
      </p:sp>
    </p:spTree>
    <p:extLst>
      <p:ext uri="{BB962C8B-B14F-4D97-AF65-F5344CB8AC3E}">
        <p14:creationId xmlns:p14="http://schemas.microsoft.com/office/powerpoint/2010/main" val="181364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Grafik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425" y="201613"/>
            <a:ext cx="2405063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hteck 13"/>
          <p:cNvSpPr/>
          <p:nvPr/>
        </p:nvSpPr>
        <p:spPr>
          <a:xfrm>
            <a:off x="939800" y="1925638"/>
            <a:ext cx="6313488" cy="2850011"/>
          </a:xfrm>
          <a:prstGeom prst="rect">
            <a:avLst/>
          </a:prstGeom>
        </p:spPr>
        <p:txBody>
          <a:bodyPr>
            <a:spAutoFit/>
          </a:bodyPr>
          <a:lstStyle/>
          <a:p>
            <a:pPr marL="593725" lvl="1" indent="-27305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 typeface="Arial" charset="0"/>
              <a:buChar char="•"/>
              <a:defRPr/>
            </a:pPr>
            <a:r>
              <a:rPr lang="de-DE" sz="2800" dirty="0">
                <a:solidFill>
                  <a:schemeClr val="tx2"/>
                </a:solidFill>
                <a:sym typeface="Wingdings" pitchFamily="2" charset="2"/>
              </a:rPr>
              <a:t>65   aktive KameradInnen</a:t>
            </a:r>
          </a:p>
          <a:p>
            <a:pPr marL="593725" lvl="1" indent="-27305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 typeface="Arial" charset="0"/>
              <a:buChar char="•"/>
              <a:defRPr/>
            </a:pPr>
            <a:r>
              <a:rPr lang="de-DE" sz="2800" dirty="0">
                <a:solidFill>
                  <a:schemeClr val="tx2"/>
                </a:solidFill>
                <a:sym typeface="Wingdings" pitchFamily="2" charset="2"/>
              </a:rPr>
              <a:t>26   Jugendliche</a:t>
            </a:r>
          </a:p>
          <a:p>
            <a:pPr marL="593725" lvl="1" indent="-27305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 typeface="Arial" charset="0"/>
              <a:buChar char="•"/>
              <a:defRPr/>
            </a:pPr>
            <a:r>
              <a:rPr lang="de-DE" sz="2800" dirty="0">
                <a:solidFill>
                  <a:schemeClr val="tx2"/>
                </a:solidFill>
                <a:sym typeface="Wingdings" pitchFamily="2" charset="2"/>
              </a:rPr>
              <a:t>11   außer Dienst/Reserve</a:t>
            </a:r>
          </a:p>
          <a:p>
            <a:pPr marL="593725" lvl="1" indent="-27305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 typeface="Arial" charset="0"/>
              <a:buChar char="•"/>
              <a:defRPr/>
            </a:pPr>
            <a:r>
              <a:rPr lang="de-DE" sz="2800" dirty="0">
                <a:solidFill>
                  <a:schemeClr val="tx2"/>
                </a:solidFill>
                <a:sym typeface="Wingdings" pitchFamily="2" charset="2"/>
              </a:rPr>
              <a:t>4	   Zweitmitglieder</a:t>
            </a:r>
          </a:p>
          <a:p>
            <a:pPr marL="593725" lvl="1" indent="-27305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 typeface="Arial" charset="0"/>
              <a:buChar char="•"/>
              <a:defRPr/>
            </a:pPr>
            <a:r>
              <a:rPr lang="de-DE" sz="2800" dirty="0">
                <a:solidFill>
                  <a:schemeClr val="tx2"/>
                </a:solidFill>
                <a:sym typeface="Wingdings" pitchFamily="2" charset="2"/>
              </a:rPr>
              <a:t>1     Ehrenmitglied</a:t>
            </a:r>
          </a:p>
          <a:p>
            <a:pPr marL="593725" lvl="1" indent="-27305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 typeface="Arial" charset="0"/>
              <a:buChar char="•"/>
              <a:defRPr/>
            </a:pPr>
            <a:r>
              <a:rPr lang="de-DE" sz="2800" b="1" u="sng" dirty="0">
                <a:solidFill>
                  <a:schemeClr val="tx2"/>
                </a:solidFill>
                <a:sym typeface="Wingdings" pitchFamily="2" charset="2"/>
              </a:rPr>
              <a:t>107  Mitglieder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C58849-9C59-47C7-87D3-C4CC5E020349}" type="slidenum">
              <a:rPr lang="de-DE" smtClean="0"/>
              <a:pPr>
                <a:defRPr/>
              </a:pPr>
              <a:t>8</a:t>
            </a:fld>
            <a:endParaRPr lang="de-DE" dirty="0"/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1144244" y="3810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400" kern="120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hangingPunct="1">
              <a:defRPr/>
            </a:pPr>
            <a:r>
              <a:rPr lang="de-DE" altLang="de-DE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Mitgliederstand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1286635" y="4977232"/>
            <a:ext cx="2129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000" b="1" dirty="0"/>
              <a:t>Stand: 28.02.2026</a:t>
            </a:r>
          </a:p>
        </p:txBody>
      </p:sp>
    </p:spTree>
    <p:extLst>
      <p:ext uri="{BB962C8B-B14F-4D97-AF65-F5344CB8AC3E}">
        <p14:creationId xmlns:p14="http://schemas.microsoft.com/office/powerpoint/2010/main" val="1165756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36195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de-DE" altLang="de-DE" dirty="0"/>
              <a:t> </a:t>
            </a:r>
            <a:endParaRPr lang="de-DE" altLang="de-DE" sz="44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pic>
        <p:nvPicPr>
          <p:cNvPr id="75781" name="Grafik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425" y="201613"/>
            <a:ext cx="2405063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C30B25-1FA3-4FCD-AF3D-EA01357CFD47}" type="slidenum">
              <a:rPr lang="de-DE" smtClean="0"/>
              <a:pPr>
                <a:defRPr/>
              </a:pPr>
              <a:t>80</a:t>
            </a:fld>
            <a:endParaRPr lang="de-DE" dirty="0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158099" y="3810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400" kern="120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hangingPunct="1">
              <a:defRPr/>
            </a:pPr>
            <a:r>
              <a:rPr lang="de-DE" altLang="de-DE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Beförderungen</a:t>
            </a:r>
          </a:p>
        </p:txBody>
      </p:sp>
      <p:sp>
        <p:nvSpPr>
          <p:cNvPr id="4" name="Rechteck 3"/>
          <p:cNvSpPr/>
          <p:nvPr/>
        </p:nvSpPr>
        <p:spPr>
          <a:xfrm>
            <a:off x="926595" y="1628800"/>
            <a:ext cx="7515835" cy="5038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20675" lvl="1" algn="just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defRPr/>
            </a:pPr>
            <a:r>
              <a:rPr lang="de-AT" sz="3200" b="1" dirty="0">
                <a:solidFill>
                  <a:schemeClr val="tx2"/>
                </a:solidFill>
              </a:rPr>
              <a:t>PFF &gt; FF</a:t>
            </a:r>
          </a:p>
          <a:p>
            <a:pPr marL="593725" lvl="1" indent="-273050" algn="just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 typeface="Arial" charset="0"/>
              <a:buChar char="•"/>
              <a:tabLst>
                <a:tab pos="3048000" algn="l"/>
              </a:tabLst>
              <a:defRPr/>
            </a:pPr>
            <a:r>
              <a:rPr lang="de-AT" sz="2800" dirty="0">
                <a:solidFill>
                  <a:schemeClr val="tx2"/>
                </a:solidFill>
              </a:rPr>
              <a:t>Annina </a:t>
            </a:r>
            <a:r>
              <a:rPr lang="de-AT" sz="2800" dirty="0" err="1">
                <a:solidFill>
                  <a:schemeClr val="tx2"/>
                </a:solidFill>
              </a:rPr>
              <a:t>Albrecher</a:t>
            </a:r>
            <a:endParaRPr lang="de-AT" sz="2800" dirty="0">
              <a:solidFill>
                <a:schemeClr val="tx2"/>
              </a:solidFill>
            </a:endParaRPr>
          </a:p>
          <a:p>
            <a:pPr marL="320675" lvl="1" algn="just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defRPr/>
            </a:pPr>
            <a:endParaRPr lang="de-AT" sz="1000" b="1" dirty="0">
              <a:solidFill>
                <a:schemeClr val="tx2"/>
              </a:solidFill>
            </a:endParaRPr>
          </a:p>
          <a:p>
            <a:pPr marL="320675" lvl="1" algn="just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defRPr/>
            </a:pPr>
            <a:r>
              <a:rPr lang="de-AT" sz="3200" b="1" dirty="0">
                <a:solidFill>
                  <a:schemeClr val="tx2"/>
                </a:solidFill>
              </a:rPr>
              <a:t>PFM &gt; FM</a:t>
            </a:r>
          </a:p>
          <a:p>
            <a:pPr marL="593725" lvl="1" indent="-273050" algn="just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 typeface="Arial" charset="0"/>
              <a:buChar char="•"/>
              <a:tabLst>
                <a:tab pos="3048000" algn="l"/>
              </a:tabLst>
              <a:defRPr/>
            </a:pPr>
            <a:r>
              <a:rPr lang="de-AT" sz="2800" dirty="0">
                <a:solidFill>
                  <a:schemeClr val="tx2"/>
                </a:solidFill>
              </a:rPr>
              <a:t>Alexander Primus</a:t>
            </a:r>
          </a:p>
          <a:p>
            <a:pPr marL="320675" lvl="1" algn="just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tabLst>
                <a:tab pos="3048000" algn="l"/>
              </a:tabLst>
              <a:defRPr/>
            </a:pPr>
            <a:endParaRPr lang="de-AT" sz="1000" dirty="0">
              <a:solidFill>
                <a:schemeClr val="tx2"/>
              </a:solidFill>
            </a:endParaRPr>
          </a:p>
          <a:p>
            <a:pPr marL="320675" lvl="1" algn="just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defRPr/>
            </a:pPr>
            <a:r>
              <a:rPr lang="de-AT" sz="3200" b="1" dirty="0">
                <a:solidFill>
                  <a:schemeClr val="tx2"/>
                </a:solidFill>
              </a:rPr>
              <a:t>FM &gt; OFM</a:t>
            </a:r>
          </a:p>
          <a:p>
            <a:pPr marL="593725" lvl="1" indent="-273050" algn="just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 typeface="Arial" charset="0"/>
              <a:buChar char="•"/>
              <a:tabLst>
                <a:tab pos="3048000" algn="l"/>
              </a:tabLst>
              <a:defRPr/>
            </a:pPr>
            <a:r>
              <a:rPr lang="de-AT" sz="2800" dirty="0">
                <a:solidFill>
                  <a:schemeClr val="tx2"/>
                </a:solidFill>
              </a:rPr>
              <a:t>Christian Primus</a:t>
            </a:r>
          </a:p>
          <a:p>
            <a:pPr marL="320675" lvl="1" algn="just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defRPr/>
            </a:pPr>
            <a:endParaRPr lang="de-AT" sz="1000" b="1" dirty="0">
              <a:solidFill>
                <a:schemeClr val="tx2"/>
              </a:solidFill>
            </a:endParaRPr>
          </a:p>
          <a:p>
            <a:pPr marL="320675" lvl="1" algn="just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defRPr/>
            </a:pPr>
            <a:r>
              <a:rPr lang="de-AT" sz="3200" b="1" dirty="0">
                <a:solidFill>
                  <a:schemeClr val="tx2"/>
                </a:solidFill>
              </a:rPr>
              <a:t>OFM &gt; HFM</a:t>
            </a:r>
          </a:p>
          <a:p>
            <a:pPr marL="593725" lvl="1" indent="-273050" algn="just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 typeface="Arial" charset="0"/>
              <a:buChar char="•"/>
              <a:tabLst>
                <a:tab pos="3048000" algn="l"/>
              </a:tabLst>
              <a:defRPr/>
            </a:pPr>
            <a:r>
              <a:rPr lang="de-AT" sz="2800" dirty="0">
                <a:solidFill>
                  <a:schemeClr val="tx2"/>
                </a:solidFill>
              </a:rPr>
              <a:t>Christian Kaube</a:t>
            </a:r>
          </a:p>
          <a:p>
            <a:pPr marL="320675" lvl="1" algn="just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defRPr/>
            </a:pPr>
            <a:endParaRPr lang="de-AT" sz="28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843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126CFB8E-D295-BB88-E2EE-B226769CB1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id="{809AAA56-A65C-2F84-FC41-B1A04704BE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36195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de-DE" altLang="de-DE" dirty="0"/>
              <a:t> </a:t>
            </a:r>
            <a:endParaRPr lang="de-DE" altLang="de-DE" sz="44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pic>
        <p:nvPicPr>
          <p:cNvPr id="75781" name="Grafik 1">
            <a:extLst>
              <a:ext uri="{FF2B5EF4-FFF2-40B4-BE49-F238E27FC236}">
                <a16:creationId xmlns:a16="http://schemas.microsoft.com/office/drawing/2014/main" id="{94BF5741-1925-4DCD-333E-D0507556262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425" y="201613"/>
            <a:ext cx="2405063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D605556-78C0-19D4-F9ED-51F2B2919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C30B25-1FA3-4FCD-AF3D-EA01357CFD47}" type="slidenum">
              <a:rPr lang="de-DE" smtClean="0"/>
              <a:pPr>
                <a:defRPr/>
              </a:pPr>
              <a:t>81</a:t>
            </a:fld>
            <a:endParaRPr lang="de-DE" dirty="0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6FAA165D-AD3E-52D7-185F-CE39F8BDDB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8099" y="3810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400" kern="120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hangingPunct="1">
              <a:defRPr/>
            </a:pPr>
            <a:r>
              <a:rPr lang="de-DE" altLang="de-DE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Beförderungen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B27E7A7C-F11F-37EF-2A4B-93D8039161E3}"/>
              </a:ext>
            </a:extLst>
          </p:cNvPr>
          <p:cNvSpPr/>
          <p:nvPr/>
        </p:nvSpPr>
        <p:spPr>
          <a:xfrm>
            <a:off x="926595" y="1837531"/>
            <a:ext cx="751583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20675" lvl="1" algn="just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defRPr/>
            </a:pPr>
            <a:endParaRPr lang="de-AT" sz="3200" b="1" dirty="0">
              <a:solidFill>
                <a:schemeClr val="tx2"/>
              </a:solidFill>
            </a:endParaRPr>
          </a:p>
          <a:p>
            <a:pPr marL="320675" lvl="1" algn="just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defRPr/>
            </a:pPr>
            <a:r>
              <a:rPr lang="de-AT" sz="3200" b="1" dirty="0">
                <a:solidFill>
                  <a:schemeClr val="tx2"/>
                </a:solidFill>
              </a:rPr>
              <a:t>Feuerwehrjugend 1</a:t>
            </a:r>
          </a:p>
          <a:p>
            <a:pPr marL="320675" lvl="1" algn="just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defRPr/>
            </a:pPr>
            <a:r>
              <a:rPr lang="de-DE" sz="2000" dirty="0">
                <a:solidFill>
                  <a:schemeClr val="tx2"/>
                </a:solidFill>
              </a:rPr>
              <a:t>(Absolvierung des </a:t>
            </a:r>
            <a:r>
              <a:rPr lang="de-DE" sz="2000" dirty="0" err="1">
                <a:solidFill>
                  <a:schemeClr val="tx2"/>
                </a:solidFill>
              </a:rPr>
              <a:t>Bewerbs</a:t>
            </a:r>
            <a:r>
              <a:rPr lang="de-DE" sz="2000" dirty="0">
                <a:solidFill>
                  <a:schemeClr val="tx2"/>
                </a:solidFill>
              </a:rPr>
              <a:t>- od. Wissenstestspiels in Bronze)</a:t>
            </a:r>
          </a:p>
          <a:p>
            <a:pPr marL="320675" lvl="1" algn="just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defRPr/>
            </a:pPr>
            <a:endParaRPr lang="de-AT" sz="1000" b="1" dirty="0">
              <a:solidFill>
                <a:schemeClr val="tx2"/>
              </a:solidFill>
            </a:endParaRPr>
          </a:p>
          <a:p>
            <a:pPr marL="593725" lvl="1" indent="-273050" algn="just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 typeface="Arial" charset="0"/>
              <a:buChar char="•"/>
              <a:tabLst>
                <a:tab pos="3048000" algn="l"/>
              </a:tabLst>
              <a:defRPr/>
            </a:pPr>
            <a:r>
              <a:rPr lang="de-AT" dirty="0">
                <a:solidFill>
                  <a:schemeClr val="tx2"/>
                </a:solidFill>
              </a:rPr>
              <a:t>JFM Samuel Hafner</a:t>
            </a:r>
          </a:p>
          <a:p>
            <a:pPr marL="593725" lvl="1" indent="-273050" algn="just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 typeface="Arial" charset="0"/>
              <a:buChar char="•"/>
              <a:tabLst>
                <a:tab pos="3048000" algn="l"/>
              </a:tabLst>
              <a:defRPr/>
            </a:pPr>
            <a:r>
              <a:rPr lang="de-AT" dirty="0">
                <a:solidFill>
                  <a:schemeClr val="tx2"/>
                </a:solidFill>
              </a:rPr>
              <a:t>JFM Lukas Daniel Kinzer</a:t>
            </a:r>
          </a:p>
          <a:p>
            <a:pPr marL="593725" lvl="1" indent="-273050" algn="just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 typeface="Arial" charset="0"/>
              <a:buChar char="•"/>
              <a:tabLst>
                <a:tab pos="3048000" algn="l"/>
              </a:tabLst>
              <a:defRPr/>
            </a:pPr>
            <a:r>
              <a:rPr lang="de-AT" dirty="0">
                <a:solidFill>
                  <a:schemeClr val="tx2"/>
                </a:solidFill>
              </a:rPr>
              <a:t>JFM Lea Nebel</a:t>
            </a:r>
          </a:p>
          <a:p>
            <a:pPr marL="593725" lvl="1" indent="-273050" algn="just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 typeface="Arial" charset="0"/>
              <a:buChar char="•"/>
              <a:tabLst>
                <a:tab pos="3048000" algn="l"/>
              </a:tabLst>
              <a:defRPr/>
            </a:pPr>
            <a:r>
              <a:rPr lang="de-AT" dirty="0">
                <a:solidFill>
                  <a:schemeClr val="tx2"/>
                </a:solidFill>
              </a:rPr>
              <a:t>JFM Luca </a:t>
            </a:r>
            <a:r>
              <a:rPr lang="de-AT" dirty="0" err="1">
                <a:solidFill>
                  <a:schemeClr val="tx2"/>
                </a:solidFill>
              </a:rPr>
              <a:t>Presnitz</a:t>
            </a:r>
            <a:endParaRPr lang="de-AT" dirty="0">
              <a:solidFill>
                <a:schemeClr val="tx2"/>
              </a:solidFill>
            </a:endParaRPr>
          </a:p>
          <a:p>
            <a:pPr marL="593725" lvl="1" indent="-273050" algn="just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 typeface="Arial" charset="0"/>
              <a:buChar char="•"/>
              <a:tabLst>
                <a:tab pos="3048000" algn="l"/>
              </a:tabLst>
              <a:defRPr/>
            </a:pPr>
            <a:r>
              <a:rPr lang="de-AT" dirty="0">
                <a:solidFill>
                  <a:schemeClr val="tx2"/>
                </a:solidFill>
              </a:rPr>
              <a:t>JFM Paul </a:t>
            </a:r>
            <a:r>
              <a:rPr lang="de-AT" dirty="0" err="1">
                <a:solidFill>
                  <a:schemeClr val="tx2"/>
                </a:solidFill>
              </a:rPr>
              <a:t>Tertinek</a:t>
            </a:r>
            <a:endParaRPr lang="de-AT" dirty="0">
              <a:solidFill>
                <a:schemeClr val="tx2"/>
              </a:solidFill>
            </a:endParaRPr>
          </a:p>
          <a:p>
            <a:pPr marL="320675" lvl="1" algn="just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defRPr/>
            </a:pPr>
            <a:endParaRPr lang="de-AT" sz="1000" b="1" dirty="0">
              <a:solidFill>
                <a:schemeClr val="tx2"/>
              </a:solidFill>
            </a:endParaRPr>
          </a:p>
        </p:txBody>
      </p:sp>
      <p:pic>
        <p:nvPicPr>
          <p:cNvPr id="5" name="Grafik 4" descr="Ein Bild, das Screenshot, Text, Rechteck enthält.&#10;&#10;KI-generierte Inhalte können fehlerhaft sein.">
            <a:extLst>
              <a:ext uri="{FF2B5EF4-FFF2-40B4-BE49-F238E27FC236}">
                <a16:creationId xmlns:a16="http://schemas.microsoft.com/office/drawing/2014/main" id="{667D7B08-7A56-0730-0C1D-71FF8F47C6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7824" y="1386916"/>
            <a:ext cx="1257664" cy="126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33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DB94594C-92C9-2BD9-52F0-B5FC649B50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id="{3AFBD794-3F94-5503-4629-AB1770B1BC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36195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de-DE" altLang="de-DE" dirty="0"/>
              <a:t> </a:t>
            </a:r>
            <a:endParaRPr lang="de-DE" altLang="de-DE" sz="44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pic>
        <p:nvPicPr>
          <p:cNvPr id="75781" name="Grafik 1">
            <a:extLst>
              <a:ext uri="{FF2B5EF4-FFF2-40B4-BE49-F238E27FC236}">
                <a16:creationId xmlns:a16="http://schemas.microsoft.com/office/drawing/2014/main" id="{C6730B36-9EE3-6C1A-25EB-8750EF26A45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425" y="201613"/>
            <a:ext cx="2405063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2462A10-B2F2-1C7C-4F33-F1C4F7128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C30B25-1FA3-4FCD-AF3D-EA01357CFD47}" type="slidenum">
              <a:rPr lang="de-DE" smtClean="0"/>
              <a:pPr>
                <a:defRPr/>
              </a:pPr>
              <a:t>82</a:t>
            </a:fld>
            <a:endParaRPr lang="de-DE" dirty="0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EA865362-4F1C-513D-1B9D-DBF76FE8B7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8099" y="3810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400" kern="120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hangingPunct="1">
              <a:defRPr/>
            </a:pPr>
            <a:r>
              <a:rPr lang="de-DE" altLang="de-DE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Beförderungen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C6824187-FB7D-6C13-030C-67D02148FF69}"/>
              </a:ext>
            </a:extLst>
          </p:cNvPr>
          <p:cNvSpPr/>
          <p:nvPr/>
        </p:nvSpPr>
        <p:spPr>
          <a:xfrm>
            <a:off x="926595" y="1837531"/>
            <a:ext cx="7515835" cy="41919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20675" lvl="1" algn="just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defRPr/>
            </a:pPr>
            <a:endParaRPr lang="de-AT" sz="3200" b="1" dirty="0">
              <a:solidFill>
                <a:schemeClr val="tx2"/>
              </a:solidFill>
            </a:endParaRPr>
          </a:p>
          <a:p>
            <a:pPr marL="320675" lvl="1" algn="just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defRPr/>
            </a:pPr>
            <a:r>
              <a:rPr lang="de-AT" sz="3200" b="1" dirty="0">
                <a:solidFill>
                  <a:schemeClr val="tx2"/>
                </a:solidFill>
              </a:rPr>
              <a:t>Feuerwehrjugend 1</a:t>
            </a:r>
          </a:p>
          <a:p>
            <a:pPr marL="320675" lvl="1" algn="just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defRPr/>
            </a:pPr>
            <a:r>
              <a:rPr lang="de-DE" sz="2000" dirty="0">
                <a:solidFill>
                  <a:schemeClr val="tx2"/>
                </a:solidFill>
              </a:rPr>
              <a:t>(Absolvierung des </a:t>
            </a:r>
            <a:r>
              <a:rPr lang="de-DE" sz="2000" dirty="0" err="1">
                <a:solidFill>
                  <a:schemeClr val="tx2"/>
                </a:solidFill>
              </a:rPr>
              <a:t>Bewerbs</a:t>
            </a:r>
            <a:r>
              <a:rPr lang="de-DE" sz="2000" dirty="0">
                <a:solidFill>
                  <a:schemeClr val="tx2"/>
                </a:solidFill>
              </a:rPr>
              <a:t>- od. Wissenstestspiels in Silber)</a:t>
            </a:r>
          </a:p>
          <a:p>
            <a:pPr marL="320675" lvl="1" algn="just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defRPr/>
            </a:pPr>
            <a:endParaRPr lang="de-AT" sz="1000" b="1" dirty="0">
              <a:solidFill>
                <a:schemeClr val="tx2"/>
              </a:solidFill>
            </a:endParaRPr>
          </a:p>
          <a:p>
            <a:pPr marL="593725" lvl="1" indent="-273050" algn="just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 typeface="Arial" charset="0"/>
              <a:buChar char="•"/>
              <a:tabLst>
                <a:tab pos="3048000" algn="l"/>
              </a:tabLst>
              <a:defRPr/>
            </a:pPr>
            <a:r>
              <a:rPr lang="de-AT" dirty="0">
                <a:solidFill>
                  <a:schemeClr val="tx2"/>
                </a:solidFill>
              </a:rPr>
              <a:t>JFM Alexander </a:t>
            </a:r>
            <a:r>
              <a:rPr lang="de-AT" dirty="0" err="1">
                <a:solidFill>
                  <a:schemeClr val="tx2"/>
                </a:solidFill>
              </a:rPr>
              <a:t>Kaschmann</a:t>
            </a:r>
            <a:endParaRPr lang="de-AT" dirty="0">
              <a:solidFill>
                <a:schemeClr val="tx2"/>
              </a:solidFill>
            </a:endParaRPr>
          </a:p>
          <a:p>
            <a:pPr marL="593725" lvl="1" indent="-273050" algn="just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 typeface="Arial" charset="0"/>
              <a:buChar char="•"/>
              <a:tabLst>
                <a:tab pos="3048000" algn="l"/>
              </a:tabLst>
              <a:defRPr/>
            </a:pPr>
            <a:r>
              <a:rPr lang="de-AT" dirty="0">
                <a:solidFill>
                  <a:schemeClr val="tx2"/>
                </a:solidFill>
              </a:rPr>
              <a:t>JFM Florian Garber</a:t>
            </a:r>
          </a:p>
          <a:p>
            <a:pPr marL="593725" lvl="1" indent="-273050" algn="just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 typeface="Arial" charset="0"/>
              <a:buChar char="•"/>
              <a:tabLst>
                <a:tab pos="3048000" algn="l"/>
              </a:tabLst>
              <a:defRPr/>
            </a:pPr>
            <a:r>
              <a:rPr lang="de-AT" dirty="0">
                <a:solidFill>
                  <a:schemeClr val="tx2"/>
                </a:solidFill>
              </a:rPr>
              <a:t>JFM Luca </a:t>
            </a:r>
            <a:r>
              <a:rPr lang="de-AT" dirty="0" err="1">
                <a:solidFill>
                  <a:schemeClr val="tx2"/>
                </a:solidFill>
              </a:rPr>
              <a:t>Gutschi</a:t>
            </a:r>
            <a:endParaRPr lang="de-AT" dirty="0">
              <a:solidFill>
                <a:schemeClr val="tx2"/>
              </a:solidFill>
            </a:endParaRPr>
          </a:p>
          <a:p>
            <a:pPr marL="593725" lvl="1" indent="-273050" algn="just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 typeface="Arial" charset="0"/>
              <a:buChar char="•"/>
              <a:tabLst>
                <a:tab pos="3048000" algn="l"/>
              </a:tabLst>
              <a:defRPr/>
            </a:pPr>
            <a:r>
              <a:rPr lang="de-AT" dirty="0">
                <a:solidFill>
                  <a:schemeClr val="tx2"/>
                </a:solidFill>
              </a:rPr>
              <a:t>JFM Helena Haindl</a:t>
            </a:r>
          </a:p>
          <a:p>
            <a:pPr marL="593725" lvl="1" indent="-273050" algn="just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 typeface="Arial" charset="0"/>
              <a:buChar char="•"/>
              <a:tabLst>
                <a:tab pos="3048000" algn="l"/>
              </a:tabLst>
              <a:defRPr/>
            </a:pPr>
            <a:r>
              <a:rPr lang="de-AT" dirty="0">
                <a:solidFill>
                  <a:schemeClr val="tx2"/>
                </a:solidFill>
              </a:rPr>
              <a:t>JFM Anna Krieger</a:t>
            </a:r>
          </a:p>
          <a:p>
            <a:pPr marL="593725" lvl="1" indent="-273050" algn="just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 typeface="Arial" charset="0"/>
              <a:buChar char="•"/>
              <a:tabLst>
                <a:tab pos="3048000" algn="l"/>
              </a:tabLst>
              <a:defRPr/>
            </a:pPr>
            <a:r>
              <a:rPr lang="de-AT" dirty="0">
                <a:solidFill>
                  <a:schemeClr val="tx2"/>
                </a:solidFill>
              </a:rPr>
              <a:t>JFM Florian Nebel</a:t>
            </a:r>
          </a:p>
          <a:p>
            <a:pPr marL="320675" lvl="1" algn="just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defRPr/>
            </a:pPr>
            <a:endParaRPr lang="de-AT" sz="1000" b="1" dirty="0">
              <a:solidFill>
                <a:schemeClr val="tx2"/>
              </a:solidFill>
            </a:endParaRPr>
          </a:p>
        </p:txBody>
      </p:sp>
      <p:pic>
        <p:nvPicPr>
          <p:cNvPr id="2" name="Grafik 1" descr="Ein Bild, das Screenshot, Text, Rechteck, Reihe enthält.&#10;&#10;KI-generierte Inhalte können fehlerhaft sein.">
            <a:extLst>
              <a:ext uri="{FF2B5EF4-FFF2-40B4-BE49-F238E27FC236}">
                <a16:creationId xmlns:a16="http://schemas.microsoft.com/office/drawing/2014/main" id="{BEB697D4-91D9-0AB4-A62E-7AF7F72C64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1863" y="1383402"/>
            <a:ext cx="1263625" cy="126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329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A3AE6591-1A80-A5C3-F5CF-20C047EFEF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id="{EA750F13-3691-9FBA-5864-8995DC26DC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36195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de-DE" altLang="de-DE" dirty="0"/>
              <a:t> </a:t>
            </a:r>
            <a:endParaRPr lang="de-DE" altLang="de-DE" sz="44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pic>
        <p:nvPicPr>
          <p:cNvPr id="75781" name="Grafik 1">
            <a:extLst>
              <a:ext uri="{FF2B5EF4-FFF2-40B4-BE49-F238E27FC236}">
                <a16:creationId xmlns:a16="http://schemas.microsoft.com/office/drawing/2014/main" id="{890B6A8B-755B-E33E-B099-9866480F56F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425" y="201613"/>
            <a:ext cx="2405063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E90E1F5-BA24-C2F9-A5F0-9AB6F0AB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C30B25-1FA3-4FCD-AF3D-EA01357CFD47}" type="slidenum">
              <a:rPr lang="de-DE" smtClean="0"/>
              <a:pPr>
                <a:defRPr/>
              </a:pPr>
              <a:t>83</a:t>
            </a:fld>
            <a:endParaRPr lang="de-DE" dirty="0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C30AC06D-BD74-315F-B721-941C70E93F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8099" y="3810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400" kern="120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hangingPunct="1">
              <a:defRPr/>
            </a:pPr>
            <a:r>
              <a:rPr lang="de-DE" altLang="de-DE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Beförderungen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4C480564-CF75-68DD-3C3C-01E522C527FF}"/>
              </a:ext>
            </a:extLst>
          </p:cNvPr>
          <p:cNvSpPr/>
          <p:nvPr/>
        </p:nvSpPr>
        <p:spPr>
          <a:xfrm>
            <a:off x="926595" y="1718810"/>
            <a:ext cx="7515835" cy="4598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20675" lvl="1" algn="just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defRPr/>
            </a:pPr>
            <a:endParaRPr lang="de-AT" sz="3200" b="1" dirty="0">
              <a:solidFill>
                <a:schemeClr val="tx2"/>
              </a:solidFill>
            </a:endParaRPr>
          </a:p>
          <a:p>
            <a:pPr marL="320675" lvl="1" algn="just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defRPr/>
            </a:pPr>
            <a:r>
              <a:rPr lang="de-AT" sz="3200" b="1" dirty="0">
                <a:solidFill>
                  <a:schemeClr val="tx2"/>
                </a:solidFill>
              </a:rPr>
              <a:t>Feuerwehrjugend 2</a:t>
            </a:r>
          </a:p>
          <a:p>
            <a:pPr marL="320675" lvl="1" algn="just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defRPr/>
            </a:pPr>
            <a:r>
              <a:rPr lang="de-DE" sz="2000" dirty="0">
                <a:solidFill>
                  <a:schemeClr val="tx2"/>
                </a:solidFill>
              </a:rPr>
              <a:t>(Erfolgreich abgelegter Wissenstest in Bronze)</a:t>
            </a:r>
          </a:p>
          <a:p>
            <a:pPr marL="320675" lvl="1" algn="just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defRPr/>
            </a:pPr>
            <a:endParaRPr lang="de-AT" sz="1000" b="1" dirty="0">
              <a:solidFill>
                <a:schemeClr val="tx2"/>
              </a:solidFill>
            </a:endParaRPr>
          </a:p>
          <a:p>
            <a:pPr marL="593725" lvl="1" indent="-273050" algn="just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 typeface="Arial" charset="0"/>
              <a:buChar char="•"/>
              <a:tabLst>
                <a:tab pos="3048000" algn="l"/>
              </a:tabLst>
              <a:defRPr/>
            </a:pPr>
            <a:r>
              <a:rPr lang="de-AT" dirty="0">
                <a:solidFill>
                  <a:schemeClr val="tx2"/>
                </a:solidFill>
              </a:rPr>
              <a:t>JFM Jakob Benedikt</a:t>
            </a:r>
          </a:p>
          <a:p>
            <a:pPr marL="593725" lvl="1" indent="-273050" algn="just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 typeface="Arial" charset="0"/>
              <a:buChar char="•"/>
              <a:tabLst>
                <a:tab pos="3048000" algn="l"/>
              </a:tabLst>
              <a:defRPr/>
            </a:pPr>
            <a:r>
              <a:rPr lang="de-AT" dirty="0">
                <a:solidFill>
                  <a:schemeClr val="tx2"/>
                </a:solidFill>
              </a:rPr>
              <a:t>JFM Alexander </a:t>
            </a:r>
            <a:r>
              <a:rPr lang="de-AT" dirty="0" err="1">
                <a:solidFill>
                  <a:schemeClr val="tx2"/>
                </a:solidFill>
              </a:rPr>
              <a:t>Bochel</a:t>
            </a:r>
            <a:endParaRPr lang="de-AT" dirty="0">
              <a:solidFill>
                <a:schemeClr val="tx2"/>
              </a:solidFill>
            </a:endParaRPr>
          </a:p>
          <a:p>
            <a:pPr marL="593725" lvl="1" indent="-273050" algn="just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 typeface="Arial" charset="0"/>
              <a:buChar char="•"/>
              <a:tabLst>
                <a:tab pos="3048000" algn="l"/>
              </a:tabLst>
              <a:defRPr/>
            </a:pPr>
            <a:r>
              <a:rPr lang="de-AT" dirty="0">
                <a:solidFill>
                  <a:schemeClr val="tx2"/>
                </a:solidFill>
              </a:rPr>
              <a:t>JFM Paul Hafner</a:t>
            </a:r>
          </a:p>
          <a:p>
            <a:pPr marL="593725" lvl="1" indent="-273050" algn="just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 typeface="Arial" charset="0"/>
              <a:buChar char="•"/>
              <a:tabLst>
                <a:tab pos="3048000" algn="l"/>
              </a:tabLst>
              <a:defRPr/>
            </a:pPr>
            <a:r>
              <a:rPr lang="de-AT" dirty="0">
                <a:solidFill>
                  <a:schemeClr val="tx2"/>
                </a:solidFill>
              </a:rPr>
              <a:t>JFM Lukas Krieger</a:t>
            </a:r>
          </a:p>
          <a:p>
            <a:pPr marL="593725" lvl="1" indent="-273050" algn="just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 typeface="Arial" charset="0"/>
              <a:buChar char="•"/>
              <a:tabLst>
                <a:tab pos="3048000" algn="l"/>
              </a:tabLst>
              <a:defRPr/>
            </a:pPr>
            <a:r>
              <a:rPr lang="de-AT" dirty="0">
                <a:solidFill>
                  <a:schemeClr val="tx2"/>
                </a:solidFill>
              </a:rPr>
              <a:t>JFM Christian Prenner</a:t>
            </a:r>
          </a:p>
          <a:p>
            <a:pPr marL="593725" lvl="1" indent="-273050" algn="just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 typeface="Arial" charset="0"/>
              <a:buChar char="•"/>
              <a:tabLst>
                <a:tab pos="3048000" algn="l"/>
              </a:tabLst>
              <a:defRPr/>
            </a:pPr>
            <a:r>
              <a:rPr lang="de-AT" dirty="0">
                <a:solidFill>
                  <a:schemeClr val="tx2"/>
                </a:solidFill>
              </a:rPr>
              <a:t>JFM Jonas Stang</a:t>
            </a:r>
          </a:p>
          <a:p>
            <a:pPr marL="593725" lvl="1" indent="-273050" algn="just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 typeface="Arial" charset="0"/>
              <a:buChar char="•"/>
              <a:tabLst>
                <a:tab pos="3048000" algn="l"/>
              </a:tabLst>
              <a:defRPr/>
            </a:pPr>
            <a:r>
              <a:rPr lang="de-AT" dirty="0">
                <a:solidFill>
                  <a:schemeClr val="tx2"/>
                </a:solidFill>
              </a:rPr>
              <a:t>JFM Lina </a:t>
            </a:r>
            <a:r>
              <a:rPr lang="de-AT" dirty="0" err="1">
                <a:solidFill>
                  <a:schemeClr val="tx2"/>
                </a:solidFill>
              </a:rPr>
              <a:t>Vezonik</a:t>
            </a:r>
            <a:endParaRPr lang="de-AT" dirty="0">
              <a:solidFill>
                <a:schemeClr val="tx2"/>
              </a:solidFill>
            </a:endParaRPr>
          </a:p>
          <a:p>
            <a:pPr marL="320675" lvl="1" algn="just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defRPr/>
            </a:pPr>
            <a:endParaRPr lang="de-AT" sz="1000" b="1" dirty="0">
              <a:solidFill>
                <a:schemeClr val="tx2"/>
              </a:solidFill>
            </a:endParaRPr>
          </a:p>
        </p:txBody>
      </p:sp>
      <p:pic>
        <p:nvPicPr>
          <p:cNvPr id="3" name="Grafik 2" descr="Ein Bild, das Screenshot, Rechteck, Muster, rot enthält.&#10;&#10;KI-generierte Inhalte können fehlerhaft sein.">
            <a:extLst>
              <a:ext uri="{FF2B5EF4-FFF2-40B4-BE49-F238E27FC236}">
                <a16:creationId xmlns:a16="http://schemas.microsoft.com/office/drawing/2014/main" id="{1C84CA49-0567-F892-5ACC-AF97156975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9942" y="1319845"/>
            <a:ext cx="1275546" cy="126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44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74A15CE6-C58F-18EF-900F-1F640A3283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id="{504EB6B5-823B-B73C-2039-21D143DB37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36195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de-DE" altLang="de-DE" dirty="0"/>
              <a:t> </a:t>
            </a:r>
            <a:endParaRPr lang="de-DE" altLang="de-DE" sz="44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pic>
        <p:nvPicPr>
          <p:cNvPr id="75781" name="Grafik 1">
            <a:extLst>
              <a:ext uri="{FF2B5EF4-FFF2-40B4-BE49-F238E27FC236}">
                <a16:creationId xmlns:a16="http://schemas.microsoft.com/office/drawing/2014/main" id="{FFB14E31-83E4-DA8C-5142-49BE3F8C23B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425" y="201613"/>
            <a:ext cx="2405063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28C164F-E97A-6961-D7F0-2163D6264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C30B25-1FA3-4FCD-AF3D-EA01357CFD47}" type="slidenum">
              <a:rPr lang="de-DE" smtClean="0"/>
              <a:pPr>
                <a:defRPr/>
              </a:pPr>
              <a:t>84</a:t>
            </a:fld>
            <a:endParaRPr lang="de-DE" dirty="0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143BBE41-4B7A-EF5D-D6F1-B5213F2A3E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8099" y="3810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400" kern="120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hangingPunct="1">
              <a:defRPr/>
            </a:pPr>
            <a:r>
              <a:rPr lang="de-DE" altLang="de-DE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Beförderungen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698DE032-4A5A-9661-E881-001F80321E73}"/>
              </a:ext>
            </a:extLst>
          </p:cNvPr>
          <p:cNvSpPr/>
          <p:nvPr/>
        </p:nvSpPr>
        <p:spPr>
          <a:xfrm>
            <a:off x="926595" y="1718810"/>
            <a:ext cx="751583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20675" lvl="1" algn="just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defRPr/>
            </a:pPr>
            <a:endParaRPr lang="de-AT" sz="3200" b="1" dirty="0">
              <a:solidFill>
                <a:schemeClr val="tx2"/>
              </a:solidFill>
            </a:endParaRPr>
          </a:p>
          <a:p>
            <a:pPr marL="320675" lvl="1" algn="just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defRPr/>
            </a:pPr>
            <a:r>
              <a:rPr lang="de-AT" sz="3200" b="1" dirty="0">
                <a:solidFill>
                  <a:schemeClr val="tx2"/>
                </a:solidFill>
              </a:rPr>
              <a:t>Feuerwehrjugend 2</a:t>
            </a:r>
          </a:p>
          <a:p>
            <a:pPr marL="320675" lvl="1" algn="just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defRPr/>
            </a:pPr>
            <a:r>
              <a:rPr lang="de-DE" sz="2000" dirty="0">
                <a:solidFill>
                  <a:schemeClr val="tx2"/>
                </a:solidFill>
              </a:rPr>
              <a:t>(Erfolgreich abgelegter Wissenstest in Silber)</a:t>
            </a:r>
          </a:p>
          <a:p>
            <a:pPr marL="320675" lvl="1" algn="just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defRPr/>
            </a:pPr>
            <a:endParaRPr lang="de-AT" sz="1000" b="1" dirty="0">
              <a:solidFill>
                <a:schemeClr val="tx2"/>
              </a:solidFill>
            </a:endParaRPr>
          </a:p>
          <a:p>
            <a:pPr marL="593725" lvl="1" indent="-273050" algn="just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 typeface="Arial" charset="0"/>
              <a:buChar char="•"/>
              <a:tabLst>
                <a:tab pos="3048000" algn="l"/>
              </a:tabLst>
              <a:defRPr/>
            </a:pPr>
            <a:r>
              <a:rPr lang="de-AT" dirty="0">
                <a:solidFill>
                  <a:schemeClr val="tx2"/>
                </a:solidFill>
              </a:rPr>
              <a:t>JFM Chiara Baumann</a:t>
            </a:r>
          </a:p>
          <a:p>
            <a:pPr marL="593725" lvl="1" indent="-273050" algn="just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 typeface="Arial" charset="0"/>
              <a:buChar char="•"/>
              <a:tabLst>
                <a:tab pos="3048000" algn="l"/>
              </a:tabLst>
              <a:defRPr/>
            </a:pPr>
            <a:r>
              <a:rPr lang="de-AT" dirty="0">
                <a:solidFill>
                  <a:schemeClr val="tx2"/>
                </a:solidFill>
              </a:rPr>
              <a:t>JFM Sebastian Garber</a:t>
            </a:r>
          </a:p>
          <a:p>
            <a:pPr marL="593725" lvl="1" indent="-273050" algn="just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 typeface="Arial" charset="0"/>
              <a:buChar char="•"/>
              <a:tabLst>
                <a:tab pos="3048000" algn="l"/>
              </a:tabLst>
              <a:defRPr/>
            </a:pPr>
            <a:r>
              <a:rPr lang="de-AT" dirty="0">
                <a:solidFill>
                  <a:schemeClr val="tx2"/>
                </a:solidFill>
              </a:rPr>
              <a:t>JFM Tobias </a:t>
            </a:r>
            <a:r>
              <a:rPr lang="de-AT" dirty="0" err="1">
                <a:solidFill>
                  <a:schemeClr val="tx2"/>
                </a:solidFill>
              </a:rPr>
              <a:t>Labanz</a:t>
            </a:r>
            <a:endParaRPr lang="de-AT" dirty="0">
              <a:solidFill>
                <a:schemeClr val="tx2"/>
              </a:solidFill>
            </a:endParaRPr>
          </a:p>
          <a:p>
            <a:pPr marL="593725" lvl="1" indent="-273050" algn="just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 typeface="Arial" charset="0"/>
              <a:buChar char="•"/>
              <a:tabLst>
                <a:tab pos="3048000" algn="l"/>
              </a:tabLst>
              <a:defRPr/>
            </a:pPr>
            <a:r>
              <a:rPr lang="de-AT" dirty="0">
                <a:solidFill>
                  <a:schemeClr val="tx2"/>
                </a:solidFill>
              </a:rPr>
              <a:t>JFM Sebastian Prenner</a:t>
            </a:r>
          </a:p>
          <a:p>
            <a:pPr marL="593725" lvl="1" indent="-273050" algn="just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 typeface="Arial" charset="0"/>
              <a:buChar char="•"/>
              <a:tabLst>
                <a:tab pos="3048000" algn="l"/>
              </a:tabLst>
              <a:defRPr/>
            </a:pPr>
            <a:r>
              <a:rPr lang="de-AT" dirty="0">
                <a:solidFill>
                  <a:schemeClr val="tx2"/>
                </a:solidFill>
              </a:rPr>
              <a:t>JFM Lena </a:t>
            </a:r>
            <a:r>
              <a:rPr lang="de-AT" dirty="0" err="1">
                <a:solidFill>
                  <a:schemeClr val="tx2"/>
                </a:solidFill>
              </a:rPr>
              <a:t>Pressnitz</a:t>
            </a:r>
            <a:endParaRPr lang="de-AT" dirty="0">
              <a:solidFill>
                <a:schemeClr val="tx2"/>
              </a:solidFill>
            </a:endParaRPr>
          </a:p>
          <a:p>
            <a:pPr marL="320675" lvl="1" algn="just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defRPr/>
            </a:pPr>
            <a:endParaRPr lang="de-AT" sz="1000" b="1" dirty="0">
              <a:solidFill>
                <a:schemeClr val="tx2"/>
              </a:solidFill>
            </a:endParaRPr>
          </a:p>
        </p:txBody>
      </p:sp>
      <p:pic>
        <p:nvPicPr>
          <p:cNvPr id="2" name="Grafik 1" descr="Ein Bild, das Text, Rechteck, Muster, Screenshot enthält.&#10;&#10;KI-generierte Inhalte können fehlerhaft sein.">
            <a:extLst>
              <a:ext uri="{FF2B5EF4-FFF2-40B4-BE49-F238E27FC236}">
                <a16:creationId xmlns:a16="http://schemas.microsoft.com/office/drawing/2014/main" id="{2206A86A-C929-B28D-5C69-5CF82FFBF1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3151" y="1357345"/>
            <a:ext cx="1278849" cy="126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869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36195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de-DE" altLang="de-DE" dirty="0"/>
              <a:t> </a:t>
            </a:r>
            <a:endParaRPr lang="de-DE" altLang="de-DE" sz="44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pic>
        <p:nvPicPr>
          <p:cNvPr id="75781" name="Grafik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425" y="201613"/>
            <a:ext cx="2405063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C30B25-1FA3-4FCD-AF3D-EA01357CFD47}" type="slidenum">
              <a:rPr lang="de-DE" smtClean="0"/>
              <a:pPr>
                <a:defRPr/>
              </a:pPr>
              <a:t>85</a:t>
            </a:fld>
            <a:endParaRPr lang="de-DE" dirty="0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158099" y="391417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400" kern="120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hangingPunct="1">
              <a:defRPr/>
            </a:pPr>
            <a:r>
              <a:rPr lang="de-DE" altLang="de-DE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Ehrungen</a:t>
            </a:r>
          </a:p>
        </p:txBody>
      </p:sp>
      <p:sp>
        <p:nvSpPr>
          <p:cNvPr id="4" name="Rechteck 3"/>
          <p:cNvSpPr/>
          <p:nvPr/>
        </p:nvSpPr>
        <p:spPr>
          <a:xfrm>
            <a:off x="926595" y="1740220"/>
            <a:ext cx="7515835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20675" lvl="1" algn="just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tabLst>
                <a:tab pos="3048000" algn="l"/>
              </a:tabLst>
              <a:defRPr/>
            </a:pPr>
            <a:r>
              <a:rPr lang="de-AT" sz="2800" b="1" kern="0" dirty="0">
                <a:solidFill>
                  <a:srgbClr val="C00000"/>
                </a:solidFill>
              </a:rPr>
              <a:t>Zurücklegung Funktion</a:t>
            </a:r>
            <a:endParaRPr lang="de-AT" dirty="0">
              <a:solidFill>
                <a:schemeClr val="tx2"/>
              </a:solidFill>
            </a:endParaRPr>
          </a:p>
          <a:p>
            <a:pPr marL="593725" lvl="1" indent="-273050" algn="just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 typeface="Arial" charset="0"/>
              <a:buChar char="•"/>
              <a:tabLst>
                <a:tab pos="3048000" algn="l"/>
              </a:tabLst>
              <a:defRPr/>
            </a:pPr>
            <a:r>
              <a:rPr lang="de-AT" dirty="0">
                <a:solidFill>
                  <a:schemeClr val="tx2"/>
                </a:solidFill>
              </a:rPr>
              <a:t>Orts-Senioren-Beauftragter</a:t>
            </a:r>
          </a:p>
          <a:p>
            <a:pPr marL="593725" lvl="1" indent="-273050" algn="just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 typeface="Arial" charset="0"/>
              <a:buChar char="•"/>
              <a:tabLst>
                <a:tab pos="3048000" algn="l"/>
              </a:tabLst>
              <a:defRPr/>
            </a:pPr>
            <a:r>
              <a:rPr lang="de-AT" dirty="0">
                <a:solidFill>
                  <a:schemeClr val="tx2"/>
                </a:solidFill>
              </a:rPr>
              <a:t>45 Jahre im Feuerwehrausschuss</a:t>
            </a:r>
          </a:p>
          <a:p>
            <a:pPr marL="320675" lvl="1" algn="just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tabLst>
                <a:tab pos="3048000" algn="l"/>
              </a:tabLst>
              <a:defRPr/>
            </a:pPr>
            <a:endParaRPr lang="de-AT" sz="5400" b="1" dirty="0">
              <a:solidFill>
                <a:schemeClr val="tx2"/>
              </a:solidFill>
            </a:endParaRPr>
          </a:p>
          <a:p>
            <a:pPr marL="320675" lvl="1" algn="just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tabLst>
                <a:tab pos="3048000" algn="l"/>
              </a:tabLst>
              <a:defRPr/>
            </a:pPr>
            <a:r>
              <a:rPr lang="de-AT" sz="2800" b="1" dirty="0">
                <a:solidFill>
                  <a:schemeClr val="tx2"/>
                </a:solidFill>
              </a:rPr>
              <a:t>           </a:t>
            </a:r>
          </a:p>
          <a:p>
            <a:pPr marL="320675" lvl="1" algn="just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tabLst>
                <a:tab pos="3048000" algn="l"/>
              </a:tabLst>
              <a:defRPr/>
            </a:pPr>
            <a:r>
              <a:rPr lang="de-AT" sz="2800" b="1" dirty="0">
                <a:solidFill>
                  <a:schemeClr val="tx2"/>
                </a:solidFill>
              </a:rPr>
              <a:t>                            EHBI Friedrich Schuster</a:t>
            </a:r>
          </a:p>
          <a:p>
            <a:pPr marL="320675" lvl="1" algn="just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defRPr/>
            </a:pPr>
            <a:endParaRPr lang="de-AT" sz="2000" dirty="0">
              <a:solidFill>
                <a:schemeClr val="tx2"/>
              </a:solidFill>
            </a:endParaRPr>
          </a:p>
          <a:p>
            <a:pPr marL="320675" lvl="1" algn="just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defRPr/>
            </a:pPr>
            <a:endParaRPr lang="de-AT" sz="2000" dirty="0">
              <a:solidFill>
                <a:schemeClr val="tx2"/>
              </a:solidFill>
            </a:endParaRPr>
          </a:p>
          <a:p>
            <a:pPr marL="320675" lvl="1" algn="just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tabLst>
                <a:tab pos="3227388" algn="l"/>
              </a:tabLst>
              <a:defRPr/>
            </a:pPr>
            <a:endParaRPr lang="de-AT" sz="2000" dirty="0">
              <a:solidFill>
                <a:schemeClr val="tx2"/>
              </a:solidFill>
            </a:endParaRPr>
          </a:p>
          <a:p>
            <a:pPr marL="320675" lvl="1" algn="just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tabLst>
                <a:tab pos="3227388" algn="l"/>
              </a:tabLst>
              <a:defRPr/>
            </a:pPr>
            <a:endParaRPr lang="de-AT" sz="2000" dirty="0">
              <a:solidFill>
                <a:schemeClr val="tx2"/>
              </a:solidFill>
            </a:endParaRPr>
          </a:p>
        </p:txBody>
      </p:sp>
      <p:pic>
        <p:nvPicPr>
          <p:cNvPr id="2" name="Grafik 1" descr="Ein Bild, das Kleidung, Menschliches Gesicht, Person, Militäruniform enthält.&#10;&#10;KI-generierte Inhalte können fehlerhaft sein.">
            <a:extLst>
              <a:ext uri="{FF2B5EF4-FFF2-40B4-BE49-F238E27FC236}">
                <a16:creationId xmlns:a16="http://schemas.microsoft.com/office/drawing/2014/main" id="{200E2CE3-0424-EAE9-CB2E-AEE07AF09D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099" y="3177125"/>
            <a:ext cx="2202080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82310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45E18805-1054-7A26-4F45-B1A67847A1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id="{02B50EDC-9A70-3804-4C0A-A4D3875915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36195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de-DE" altLang="de-DE" dirty="0"/>
              <a:t> </a:t>
            </a:r>
            <a:endParaRPr lang="de-DE" altLang="de-DE" sz="44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pic>
        <p:nvPicPr>
          <p:cNvPr id="75781" name="Grafik 1">
            <a:extLst>
              <a:ext uri="{FF2B5EF4-FFF2-40B4-BE49-F238E27FC236}">
                <a16:creationId xmlns:a16="http://schemas.microsoft.com/office/drawing/2014/main" id="{3FBDB2CC-2D35-2A0E-D32A-AA22B2FCE16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425" y="201613"/>
            <a:ext cx="2405063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FE39A58-9AB3-370A-3915-2CBB8AF0A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C30B25-1FA3-4FCD-AF3D-EA01357CFD47}" type="slidenum">
              <a:rPr lang="de-DE" smtClean="0"/>
              <a:pPr>
                <a:defRPr/>
              </a:pPr>
              <a:t>86</a:t>
            </a:fld>
            <a:endParaRPr lang="de-DE" dirty="0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4C15DF93-A8DF-8A80-31FA-1647E90964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8099" y="3810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400" kern="120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hangingPunct="1">
              <a:defRPr/>
            </a:pPr>
            <a:r>
              <a:rPr lang="de-DE" altLang="de-DE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Ernennungen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03CF7AD5-501A-288B-6C23-B7C563CEEFDF}"/>
              </a:ext>
            </a:extLst>
          </p:cNvPr>
          <p:cNvSpPr/>
          <p:nvPr/>
        </p:nvSpPr>
        <p:spPr>
          <a:xfrm>
            <a:off x="926595" y="1760330"/>
            <a:ext cx="7515835" cy="10649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20675" lvl="1" algn="just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defRPr/>
            </a:pPr>
            <a:r>
              <a:rPr lang="de-AT" sz="3600" b="1" dirty="0">
                <a:solidFill>
                  <a:schemeClr val="tx2"/>
                </a:solidFill>
              </a:rPr>
              <a:t>Orts-Senioren-Beauftragten</a:t>
            </a:r>
          </a:p>
          <a:p>
            <a:pPr marL="593725" lvl="1" indent="-273050" algn="just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 typeface="Arial" charset="0"/>
              <a:buChar char="•"/>
              <a:tabLst>
                <a:tab pos="3048000" algn="l"/>
              </a:tabLst>
              <a:defRPr/>
            </a:pPr>
            <a:r>
              <a:rPr lang="de-AT" sz="2800" dirty="0">
                <a:solidFill>
                  <a:schemeClr val="tx2"/>
                </a:solidFill>
              </a:rPr>
              <a:t>HBI a.D. Manfred </a:t>
            </a:r>
            <a:r>
              <a:rPr lang="de-AT" sz="2800" dirty="0" err="1">
                <a:solidFill>
                  <a:schemeClr val="tx2"/>
                </a:solidFill>
              </a:rPr>
              <a:t>Peißer</a:t>
            </a:r>
            <a:endParaRPr lang="de-AT" sz="2800" dirty="0">
              <a:solidFill>
                <a:schemeClr val="tx2"/>
              </a:solidFill>
            </a:endParaRPr>
          </a:p>
        </p:txBody>
      </p:sp>
      <p:pic>
        <p:nvPicPr>
          <p:cNvPr id="3" name="Grafik 2" descr="Ein Bild, das Kleidung, Menschliches Gesicht, Person, Militäruniform enthält.&#10;&#10;KI-generierte Inhalte können fehlerhaft sein.">
            <a:extLst>
              <a:ext uri="{FF2B5EF4-FFF2-40B4-BE49-F238E27FC236}">
                <a16:creationId xmlns:a16="http://schemas.microsoft.com/office/drawing/2014/main" id="{4AFDDC57-ADEE-66A8-C840-2AC2CC3CEF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868" y="2990575"/>
            <a:ext cx="2282264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62065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7D22623B-EA94-A8EF-F5DB-68C227EBF0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id="{40F718E7-3980-A638-25F5-55DBC06527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36195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de-DE" altLang="de-DE" dirty="0"/>
              <a:t> </a:t>
            </a:r>
            <a:endParaRPr lang="de-DE" altLang="de-DE" sz="44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pic>
        <p:nvPicPr>
          <p:cNvPr id="75781" name="Grafik 1">
            <a:extLst>
              <a:ext uri="{FF2B5EF4-FFF2-40B4-BE49-F238E27FC236}">
                <a16:creationId xmlns:a16="http://schemas.microsoft.com/office/drawing/2014/main" id="{41F9E7AD-82BE-0D08-15EF-70C3662CFEF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425" y="201613"/>
            <a:ext cx="2405063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1660F1B-14D2-332F-E36D-313B1F1B0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C30B25-1FA3-4FCD-AF3D-EA01357CFD47}" type="slidenum">
              <a:rPr lang="de-DE" smtClean="0"/>
              <a:pPr>
                <a:defRPr/>
              </a:pPr>
              <a:t>87</a:t>
            </a:fld>
            <a:endParaRPr lang="de-DE" dirty="0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054EDB65-85F2-F3FD-402D-51F7C38EA4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8099" y="3810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400" kern="120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hangingPunct="1">
              <a:defRPr/>
            </a:pPr>
            <a:r>
              <a:rPr lang="de-DE" altLang="de-DE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Ernennungen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874E043B-5B31-C1E6-42C8-3372F066FB6E}"/>
              </a:ext>
            </a:extLst>
          </p:cNvPr>
          <p:cNvSpPr/>
          <p:nvPr/>
        </p:nvSpPr>
        <p:spPr>
          <a:xfrm>
            <a:off x="926595" y="1760330"/>
            <a:ext cx="7515835" cy="13819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20675" lvl="1" algn="just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defRPr/>
            </a:pPr>
            <a:r>
              <a:rPr lang="de-AT" sz="3200" b="1" dirty="0">
                <a:solidFill>
                  <a:schemeClr val="tx2"/>
                </a:solidFill>
              </a:rPr>
              <a:t>LM &gt; EBM</a:t>
            </a:r>
          </a:p>
          <a:p>
            <a:pPr marL="593725" lvl="1" indent="-273050" algn="just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 typeface="Arial" charset="0"/>
              <a:buChar char="•"/>
              <a:tabLst>
                <a:tab pos="3048000" algn="l"/>
              </a:tabLst>
              <a:defRPr/>
            </a:pPr>
            <a:r>
              <a:rPr lang="de-AT" sz="2800" dirty="0">
                <a:solidFill>
                  <a:schemeClr val="tx2"/>
                </a:solidFill>
              </a:rPr>
              <a:t>Vinzenz </a:t>
            </a:r>
            <a:r>
              <a:rPr lang="de-AT" sz="2800" dirty="0" err="1">
                <a:solidFill>
                  <a:schemeClr val="tx2"/>
                </a:solidFill>
              </a:rPr>
              <a:t>Nauschnegg</a:t>
            </a:r>
            <a:endParaRPr lang="de-AT" sz="2800" dirty="0">
              <a:solidFill>
                <a:schemeClr val="tx2"/>
              </a:solidFill>
            </a:endParaRPr>
          </a:p>
          <a:p>
            <a:pPr marL="320675" lvl="1" algn="just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defRPr/>
            </a:pPr>
            <a:endParaRPr lang="de-AT" sz="2200" b="1" dirty="0">
              <a:solidFill>
                <a:schemeClr val="tx2"/>
              </a:solidFill>
            </a:endParaRPr>
          </a:p>
        </p:txBody>
      </p:sp>
      <p:pic>
        <p:nvPicPr>
          <p:cNvPr id="3" name="Grafik 2" descr="Ein Bild, das Kleidung, Menschliches Gesicht, Militäruniform, Person enthält.&#10;&#10;KI-generierte Inhalte können fehlerhaft sein.">
            <a:extLst>
              <a:ext uri="{FF2B5EF4-FFF2-40B4-BE49-F238E27FC236}">
                <a16:creationId xmlns:a16="http://schemas.microsoft.com/office/drawing/2014/main" id="{F7EA6681-81F5-E625-B89E-64AFC748E8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959" y="2879315"/>
            <a:ext cx="2202081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35767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9" name="Grafik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425" y="201613"/>
            <a:ext cx="2405063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BF2BFC-6787-4E47-AE3F-55C58E5BC8DE}" type="slidenum">
              <a:rPr lang="de-DE" smtClean="0"/>
              <a:pPr>
                <a:defRPr/>
              </a:pPr>
              <a:t>88</a:t>
            </a:fld>
            <a:endParaRPr lang="de-DE" dirty="0"/>
          </a:p>
        </p:txBody>
      </p:sp>
      <p:sp>
        <p:nvSpPr>
          <p:cNvPr id="9" name="Rectangle 8"/>
          <p:cNvSpPr txBox="1">
            <a:spLocks noChangeArrowheads="1"/>
          </p:cNvSpPr>
          <p:nvPr/>
        </p:nvSpPr>
        <p:spPr bwMode="auto">
          <a:xfrm>
            <a:off x="0" y="11430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400" kern="120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eaLnBrk="1" hangingPunct="1"/>
            <a:r>
              <a:rPr lang="de-DE" altLang="de-DE" b="1" u="sng" dirty="0">
                <a:solidFill>
                  <a:srgbClr val="FF0000"/>
                </a:solidFill>
                <a:latin typeface="+mn-lt"/>
              </a:rPr>
              <a:t>Wehrversammlung 2026</a:t>
            </a:r>
            <a:endParaRPr lang="de-DE" altLang="de-DE" b="1" u="sng" noProof="1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0" name="Text Box 2051"/>
          <p:cNvSpPr txBox="1">
            <a:spLocks noChangeArrowheads="1"/>
          </p:cNvSpPr>
          <p:nvPr/>
        </p:nvSpPr>
        <p:spPr bwMode="auto">
          <a:xfrm>
            <a:off x="759894" y="5229338"/>
            <a:ext cx="808429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de-DE" alt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Tagesordnung: 11 - Beratung über eingebrachte Anträge</a:t>
            </a:r>
            <a:r>
              <a:rPr lang="de-DE" altLang="de-DE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                     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3" name="Grafik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425" y="201613"/>
            <a:ext cx="2405063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2A27AD-666F-483E-9F7A-E5D9FD9AAB3F}" type="slidenum">
              <a:rPr lang="de-DE" smtClean="0"/>
              <a:pPr>
                <a:defRPr/>
              </a:pPr>
              <a:t>89</a:t>
            </a:fld>
            <a:endParaRPr lang="de-DE" dirty="0"/>
          </a:p>
        </p:txBody>
      </p:sp>
      <p:sp>
        <p:nvSpPr>
          <p:cNvPr id="9" name="Text Box 2051"/>
          <p:cNvSpPr txBox="1">
            <a:spLocks noChangeArrowheads="1"/>
          </p:cNvSpPr>
          <p:nvPr/>
        </p:nvSpPr>
        <p:spPr bwMode="auto">
          <a:xfrm>
            <a:off x="759894" y="5229338"/>
            <a:ext cx="808429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de-DE" alt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Tagesordnung: 12 - Grußworte der Ehrengäste</a:t>
            </a:r>
            <a:r>
              <a:rPr lang="de-DE" altLang="de-DE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                       </a:t>
            </a:r>
          </a:p>
        </p:txBody>
      </p:sp>
      <p:sp>
        <p:nvSpPr>
          <p:cNvPr id="10" name="Rectangle 8"/>
          <p:cNvSpPr txBox="1">
            <a:spLocks noChangeArrowheads="1"/>
          </p:cNvSpPr>
          <p:nvPr/>
        </p:nvSpPr>
        <p:spPr bwMode="auto">
          <a:xfrm>
            <a:off x="0" y="11430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400" kern="120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eaLnBrk="1" hangingPunct="1"/>
            <a:r>
              <a:rPr lang="de-DE" altLang="de-DE" b="1" u="sng" dirty="0">
                <a:solidFill>
                  <a:srgbClr val="FF0000"/>
                </a:solidFill>
                <a:latin typeface="+mn-lt"/>
              </a:rPr>
              <a:t>Wehrversammlung 2026</a:t>
            </a:r>
          </a:p>
        </p:txBody>
      </p:sp>
    </p:spTree>
    <p:extLst>
      <p:ext uri="{BB962C8B-B14F-4D97-AF65-F5344CB8AC3E}">
        <p14:creationId xmlns:p14="http://schemas.microsoft.com/office/powerpoint/2010/main" val="3816458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742950" y="115888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de-DE" altLang="de-DE" sz="4400" dirty="0">
                <a:latin typeface="+mn-lt"/>
              </a:rPr>
              <a:t>Stundenstatistik 2025</a:t>
            </a:r>
          </a:p>
        </p:txBody>
      </p:sp>
      <p:pic>
        <p:nvPicPr>
          <p:cNvPr id="30725" name="Grafik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425" y="201613"/>
            <a:ext cx="2405063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6" name="Textfeld 3"/>
          <p:cNvSpPr txBox="1">
            <a:spLocks noChangeArrowheads="1"/>
          </p:cNvSpPr>
          <p:nvPr/>
        </p:nvSpPr>
        <p:spPr bwMode="auto">
          <a:xfrm>
            <a:off x="762000" y="5226795"/>
            <a:ext cx="7620000" cy="4603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AT" altLang="de-DE" b="1" dirty="0">
                <a:solidFill>
                  <a:schemeClr val="bg1"/>
                </a:solidFill>
              </a:rPr>
              <a:t>Gesamt: 7.720 Stunden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>
          <a:xfrm>
            <a:off x="7639700" y="5688013"/>
            <a:ext cx="762000" cy="365125"/>
          </a:xfrm>
        </p:spPr>
        <p:txBody>
          <a:bodyPr/>
          <a:lstStyle/>
          <a:p>
            <a:pPr>
              <a:defRPr/>
            </a:pPr>
            <a:fld id="{2FCA6C35-9E60-4890-AB2E-B633BF7AF910}" type="slidenum">
              <a:rPr lang="de-DE" smtClean="0"/>
              <a:pPr>
                <a:defRPr/>
              </a:pPr>
              <a:t>9</a:t>
            </a:fld>
            <a:endParaRPr lang="de-DE" dirty="0"/>
          </a:p>
        </p:txBody>
      </p:sp>
      <p:pic>
        <p:nvPicPr>
          <p:cNvPr id="9" name="Grafik 8" descr="Ein Bild, das Text, Screenshot, Schrift, Reihe enthält.&#10;&#10;KI-generierte Inhalte können fehlerhaft sein.">
            <a:extLst>
              <a:ext uri="{FF2B5EF4-FFF2-40B4-BE49-F238E27FC236}">
                <a16:creationId xmlns:a16="http://schemas.microsoft.com/office/drawing/2014/main" id="{21EB3BD7-C7BE-6478-6787-07789F67BE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95196"/>
            <a:ext cx="9144000" cy="3295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575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8" name="Grafik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425" y="201613"/>
            <a:ext cx="2405063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A7B0EF-DC10-4F72-BD42-8B586412048C}" type="slidenum">
              <a:rPr lang="de-DE" smtClean="0"/>
              <a:pPr>
                <a:defRPr/>
              </a:pPr>
              <a:t>90</a:t>
            </a:fld>
            <a:endParaRPr lang="de-DE" dirty="0"/>
          </a:p>
        </p:txBody>
      </p:sp>
      <p:sp>
        <p:nvSpPr>
          <p:cNvPr id="10" name="Rectangle 8"/>
          <p:cNvSpPr txBox="1">
            <a:spLocks noChangeArrowheads="1"/>
          </p:cNvSpPr>
          <p:nvPr/>
        </p:nvSpPr>
        <p:spPr bwMode="auto">
          <a:xfrm>
            <a:off x="0" y="11430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400" kern="120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eaLnBrk="1" hangingPunct="1"/>
            <a:r>
              <a:rPr lang="de-DE" altLang="de-DE" sz="4800" b="1" u="sng" dirty="0">
                <a:solidFill>
                  <a:srgbClr val="FF0000"/>
                </a:solidFill>
                <a:latin typeface="+mn-lt"/>
              </a:rPr>
              <a:t>Wehrversammlung 2026</a:t>
            </a: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330" y="2682223"/>
            <a:ext cx="1968634" cy="24693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ext Box 2051"/>
          <p:cNvSpPr txBox="1">
            <a:spLocks noChangeArrowheads="1"/>
          </p:cNvSpPr>
          <p:nvPr/>
        </p:nvSpPr>
        <p:spPr bwMode="auto">
          <a:xfrm>
            <a:off x="912294" y="5381738"/>
            <a:ext cx="808429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de-DE" alt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Tagesordnung: 13 </a:t>
            </a:r>
            <a:r>
              <a:rPr lang="de-DE" altLang="de-DE">
                <a:solidFill>
                  <a:schemeClr val="tx1">
                    <a:lumMod val="65000"/>
                    <a:lumOff val="35000"/>
                  </a:schemeClr>
                </a:solidFill>
              </a:rPr>
              <a:t>- </a:t>
            </a:r>
            <a:r>
              <a:rPr lang="de-DE" altLang="de-DE" sz="1600">
                <a:solidFill>
                  <a:schemeClr val="tx1">
                    <a:lumMod val="65000"/>
                    <a:lumOff val="35000"/>
                  </a:schemeClr>
                </a:solidFill>
              </a:rPr>
              <a:t>Schlussworte </a:t>
            </a:r>
            <a:r>
              <a:rPr lang="de-DE" altLang="de-D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des Feuerwehrkommandanten </a:t>
            </a:r>
            <a:endParaRPr lang="de-DE" altLang="de-DE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3"/>
          <p:cNvSpPr>
            <a:spLocks noGrp="1" noChangeArrowheads="1"/>
          </p:cNvSpPr>
          <p:nvPr>
            <p:ph type="title" sz="quarter"/>
          </p:nvPr>
        </p:nvSpPr>
        <p:spPr>
          <a:xfrm>
            <a:off x="0" y="2611633"/>
            <a:ext cx="9143999" cy="1143000"/>
          </a:xfrm>
        </p:spPr>
        <p:txBody>
          <a:bodyPr/>
          <a:lstStyle/>
          <a:p>
            <a:pPr algn="ctr" eaLnBrk="1" hangingPunct="1"/>
            <a:endParaRPr lang="de-DE" altLang="de-DE" b="1" u="sng" noProof="1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21189" y="-159560"/>
            <a:ext cx="10786375" cy="7177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0900" name="Text Box 22"/>
          <p:cNvSpPr txBox="1">
            <a:spLocks noChangeArrowheads="1"/>
          </p:cNvSpPr>
          <p:nvPr/>
        </p:nvSpPr>
        <p:spPr bwMode="auto">
          <a:xfrm>
            <a:off x="381000" y="1600200"/>
            <a:ext cx="762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de-DE" altLang="de-DE" sz="1000" dirty="0"/>
          </a:p>
        </p:txBody>
      </p:sp>
      <p:sp>
        <p:nvSpPr>
          <p:cNvPr id="3" name="Textfeld 2"/>
          <p:cNvSpPr txBox="1"/>
          <p:nvPr/>
        </p:nvSpPr>
        <p:spPr>
          <a:xfrm>
            <a:off x="-1" y="5526241"/>
            <a:ext cx="9144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AT" sz="54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Danke für euren Besuch!</a:t>
            </a:r>
          </a:p>
        </p:txBody>
      </p:sp>
      <p:pic>
        <p:nvPicPr>
          <p:cNvPr id="10" name="Grafik 1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8937" y="0"/>
            <a:ext cx="2405063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2077</Words>
  <Application>Microsoft Office PowerPoint</Application>
  <PresentationFormat>Bildschirmpräsentation (4:3)</PresentationFormat>
  <Paragraphs>844</Paragraphs>
  <Slides>91</Slides>
  <Notes>91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91</vt:i4>
      </vt:variant>
    </vt:vector>
  </HeadingPairs>
  <TitlesOfParts>
    <vt:vector size="96" baseType="lpstr">
      <vt:lpstr>Arial</vt:lpstr>
      <vt:lpstr>Impact</vt:lpstr>
      <vt:lpstr>Times New Roman</vt:lpstr>
      <vt:lpstr>Wingdings</vt:lpstr>
      <vt:lpstr>NewsPrint</vt:lpstr>
      <vt:lpstr>PowerPoint-Präsentation</vt:lpstr>
      <vt:lpstr>Wehrversammlung 2026</vt:lpstr>
      <vt:lpstr>PowerPoint-Präsentation</vt:lpstr>
      <vt:lpstr>PowerPoint-Präsentation</vt:lpstr>
      <vt:lpstr>Totengedenken</vt:lpstr>
      <vt:lpstr>PowerPoint-Präsentation</vt:lpstr>
      <vt:lpstr>PowerPoint-Präsentation</vt:lpstr>
      <vt:lpstr>PowerPoint-Präsentation</vt:lpstr>
      <vt:lpstr>Stundenstatistik 2025</vt:lpstr>
      <vt:lpstr>Jahresbericht 2025</vt:lpstr>
      <vt:lpstr>PowerPoint-Präsentation</vt:lpstr>
      <vt:lpstr>PowerPoint-Präsentation</vt:lpstr>
      <vt:lpstr>PowerPoint-Präsentation</vt:lpstr>
      <vt:lpstr>Übungen 2025</vt:lpstr>
      <vt:lpstr>PowerPoint-Präsentation</vt:lpstr>
      <vt:lpstr>PowerPoint-Präsentation</vt:lpstr>
      <vt:lpstr>Der Storch ist gelandet</vt:lpstr>
      <vt:lpstr>Der Storch ist gelandet</vt:lpstr>
      <vt:lpstr>PowerPoint-Präsentation</vt:lpstr>
      <vt:lpstr>PowerPoint-Präsentation</vt:lpstr>
      <vt:lpstr>Hochzeiten</vt:lpstr>
      <vt:lpstr>Hochzeiten</vt:lpstr>
      <vt:lpstr>Hochzeiten</vt:lpstr>
      <vt:lpstr>Hochzeiten</vt:lpstr>
      <vt:lpstr>Veranstaltungen</vt:lpstr>
      <vt:lpstr>Veranstaltungen</vt:lpstr>
      <vt:lpstr>Veranstaltungen</vt:lpstr>
      <vt:lpstr>Veranstaltungen</vt:lpstr>
      <vt:lpstr>Veranstaltungen</vt:lpstr>
      <vt:lpstr>Veranstaltungen</vt:lpstr>
      <vt:lpstr>Veranstaltungen</vt:lpstr>
      <vt:lpstr>Veranstaltungen</vt:lpstr>
      <vt:lpstr>Veranstaltungen</vt:lpstr>
      <vt:lpstr>Termine 2026</vt:lpstr>
      <vt:lpstr>Termine 2026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 des Atemschutzwarts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 </vt:lpstr>
      <vt:lpstr> </vt:lpstr>
      <vt:lpstr> </vt:lpstr>
      <vt:lpstr> </vt:lpstr>
      <vt:lpstr> </vt:lpstr>
      <vt:lpstr> </vt:lpstr>
      <vt:lpstr> </vt:lpstr>
      <vt:lpstr> </vt:lpstr>
      <vt:lpstr>PowerPoint-Präsentation</vt:lpstr>
      <vt:lpstr>PowerPoint-Präsentation</vt:lpstr>
      <vt:lpstr>PowerPoint-Präsentation</vt:lpstr>
      <vt:lpstr>PowerPoint-Präsentation</vt:lpstr>
    </vt:vector>
  </TitlesOfParts>
  <Company>Privat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Unsere Einsatzfahrzeuge</dc:title>
  <dc:creator>Krottmaier Walter</dc:creator>
  <cp:lastModifiedBy>mani n</cp:lastModifiedBy>
  <cp:revision>2504</cp:revision>
  <cp:lastPrinted>2022-04-01T10:31:12Z</cp:lastPrinted>
  <dcterms:created xsi:type="dcterms:W3CDTF">2001-02-26T17:22:43Z</dcterms:created>
  <dcterms:modified xsi:type="dcterms:W3CDTF">2026-03-11T19:27:03Z</dcterms:modified>
</cp:coreProperties>
</file>